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150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4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 my strength, which teacheth my hands to war, and my fingers to fight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odness, and my fortress; my high tower, and my deliverer; my shield, and he in whom I trust; who subdueth my people under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at is man, that thou takest knowledge of him! or the son of man, that thou makest account of him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is like to vanity: his days are as a shadow that passeth aw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w thy heavens, O LORD, and come down: touch the mountains, and they shall smok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forth lightning, and scatter them: shoot out thine arrows, and destroy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d thine hand from above; rid me, and deliver me out of great waters, from the hand of strange children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mouth speaketh vanity, and their right hand is a right hand of falseho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a new song unto thee, O God: upon a psaltery and an instrument of ten strings will I sing praises unto th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he that giveth salvation unto kings: who delivereth David his servant from the hurtful sw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d me, and deliver me from the hand of strange children, whose mouth speaketh vanity, and their right hand is a right hand of falsehood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our sons may be as plants grown up in their youth; that our daughters may be as corner stones, polished after the similitude of a palace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our garners may be full, affording all manner of store: that our sheep may bring forth thousands and ten thousands in our street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our oxen may be strong to labour; that there be no breaking in, nor going out; that there be no complaining in our stree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at people, that is in such a case: yea, happy is that people, whose God is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2026-10-06T14:59:25Z</dcterms:created>
  <dcterms:modified xsi:type="dcterms:W3CDTF">2026-10-06T14:59:25Z</dcterms:modified>
  <dc:title>Bible.com.au: Psalms 144:1-15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