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791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3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O LORD, give ear to my supplications: in thy faithfulness answer me, and in thy righteous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nter not into judgment with thy servant: for in thy sight shall no man living be justifi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enemy hath persecuted my soul; he hath smitten my life down to the ground; he hath made me to dwell in darkness, as those that have been long d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s my spirit overwhelmed within me; my heart within me is desolat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 the days of old; I meditate on all thy works; I muse on the work of thy han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tretch forth my hands unto thee: my soul thirsteth after thee, as a thirsty land. Sela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 speedily, O LORD: my spirit faileth: hide not thy face from me, lest I be like unto them that go down into the p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use me to hear thy lovingkindness in the morning; for in thee do I trust: cause me to know the way wherein I should walk; for I lift up my soul unto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, O LORD, from mine enemies: I flee unto thee to hide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to do thy will; for thou art my God: thy spirit is good; lead me into the land of upright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Quicken me, O LORD, for thy name’s sake: for thy righteousness’ sake bring my soul out of troub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f thy mercy cut off mine enemies, and destroy all them that afflict my soul: for I am thy serva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2026-10-01T13:55:22Z</dcterms:created>
  <dcterms:modified xsi:type="dcterms:W3CDTF">2026-10-01T13:55:22Z</dcterms:modified>
  <dc:title>Bible.com.au: Psalms 143:1-12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