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e me to hear thy lovingkindness in the morning; for in thee do I trust: cause me to know the way wherein I should walk; for I lift up my soul un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mine enemies: I flee unto thee to hid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thy will; for thou art my God: thy spirit is good; lead me into the land of up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, O LORD, for thy name’s sake: for thy righteousness’ sake bring my soul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y mercy cut off mine enemies, and destroy all them that afflict my soul: for I am thy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give ear to my supplications: in thy faithfulness answer me, and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ter not into judgment with thy servant: for in thy sight shall no man living be just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emy hath persecuted my soul; he hath smitten my life down to the ground; he hath made me to dwell in darkness, as those that have been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my spirit overwhelmed within me; my heart within me is desol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old; I meditate on all thy works; I muse on the work of th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etch forth my hands unto thee: my soul thirsteth after thee, as a thirsty land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speedily, O LORD: my spirit faileth: hide not thy face from me, lest I be like unto them that go down in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2026-06-07T06:29:57Z</dcterms:created>
  <dcterms:modified xsi:type="dcterms:W3CDTF">2026-06-07T06:29:57Z</dcterms:modified>
  <dc:title>Bible.com.au: Psalms 143:1-12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