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5296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2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schil of David; A Prayer when he was in the cav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ied unto the LORD with my voice; with my voice unto the LORD did I make my supplicati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oured out my complaint before him; I shewed before him my troub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y spirit was overwhelmed within me, then thou knewest my path. In the way wherein I walked have they privily laid a snare for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oked on my right hand, and beheld, but there was no man that would know me: refuge failed me; no man cared for my sou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ied unto thee, O LORD: I said, Thou art my refuge and my portion in the land of the liv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tend unto my cry; for I am brought very low: deliver me from my persecutors; for they are stronger than 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ing my soul out of prison, that I may praise thy name: the righteous shall compass me about; for thou shalt deal bountifully with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2026-07-22T16:11:32Z</dcterms:created>
  <dcterms:modified xsi:type="dcterms:W3CDTF">2026-07-22T16:11:32Z</dcterms:modified>
  <dc:title>Bible.com.au: Psalms 142:1-7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