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They are corrupt, they have done abominable works,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d down from heaven upon the children of men, to see if there were any that did understand, an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aside, they are all together become filthy: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workers of iniquity no knowledge? who eat up my people as they eat bread, and call not up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: for God is in the generation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shamed the counsel of the poor, because the LORD is his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the LOR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2026-06-04T08:03:43Z</dcterms:created>
  <dcterms:modified xsi:type="dcterms:W3CDTF">2026-06-04T08:03:43Z</dcterms:modified>
  <dc:title>Bible.com.au: Psalms 14:1-7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