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9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ascend up into heaven, thou art there: if I make my bed in hell, behold, thou art t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take the wings of the morning, and dwell in the uttermost parts of the sea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re shall thy hand lead me, and thy right hand shall hold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ay, Surely the darkness shall cover me; even the night shall be light about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 darkness hideth not from thee; but the night shineth as the day: the darkness and the light are both alike to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possessed my reins: thou hast covered me in my mother’s womb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e; for I am fearfully and wonderfully made: marvellous are thy works; and that my soul knoweth right we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ubstance was not hid from thee, when I was made in secret, and curiously wrought in the lowest parts of the ea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eyes did see my substance, yet being unperfect; and in thy book all my members were written, which in continuance were fashioned, when as yet there was none of the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precious also are thy thoughts unto me, O God! how great is the sum of them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hould count them, they are more in number than the sand: when I awake, I am still with the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ou wilt slay the wicked, O God: depart from me therefore, ye bloody m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speak against thee wickedly, and thine enemies take thy name in vai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I hate them, O LORD, that hate thee? and am not I grieved with those that rise up against thee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 them with perfect hatred: I count them mine enemi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arch me, O God, and know my heart: try me, and know my thoughts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ee if there be any wicked way in me, and lead me in the way everlast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hou hast searched me, and known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knowest my downsitting and mine uprising, thou understandest my thought afar off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compassest my path and my lying down, and art acquainted with all my way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not a word in my tongue, but, lo, O LORD, thou knowest it altoge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beset me behind and before, and laid thine hand upon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knowledge is too wonderful for me; it is high, I cannot attain unto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ther shall I go from thy spirit? or whither shall I flee from thy presenc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2026-06-04T08:04:29Z</dcterms:created>
  <dcterms:modified xsi:type="dcterms:W3CDTF">2026-06-04T08:04:29Z</dcterms:modified>
  <dc:title>Bible.com.au: Psalms 139:1-24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