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erfect that which concerneth me: thy mercy, O LORD, endureth for ever: forsake not the works of thine own ha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 with my whole heart: before the gods will I sing praise unto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orship toward thy holy temple, and praise thy name for thy lovingkindness and for thy truth: for thou hast magnified thy word above all thy n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when I cried thou answeredst me, and strengthenedst me with strength in my so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kings of the earth shall praise thee, O LORD, when they hear the words of thy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hall sing in the ways of the LORD: for great is the glory of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LORD be high, yet hath he respect unto the lowly: but the proud he knoweth afar of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alk in the midst of trouble, thou wilt revive me: thou shalt stretch forth thine hand against the wrath of mine enemies, and thy right hand shall sav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2026-07-13T12:09:27Z</dcterms:created>
  <dcterms:modified xsi:type="dcterms:W3CDTF">2026-07-13T12:09:27Z</dcterms:modified>
  <dc:title>Bible.com.au: Psalms 138:1-8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