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shall he be, that taketh and dasheth thy little ones against the ston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rivers of Babylon, there we sat down, yea, we wept, when we remembered Z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nged our harps upon the willows in the midst thereo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they that carried us away captive required of us a song; and they that wasted us required of us mirth, saying, Sing us one of the songs of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all we sing the LORD’s song in a strange lan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forget thee, O Jerusalem, let my right hand forget her cunn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o not remember thee, let my tongue cleave to the roof of my mouth; if I prefer not Jerusalem above my chief jo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LORD, the children of Edom in the day of Jerusalem; who said, Rase it, rase it, even to the foundation thereo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daughter of Babylon, who art to be destroyed; happy shall he be, that rewardeth thee as thou hast served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2026-07-13T12:17:43Z</dcterms:created>
  <dcterms:modified xsi:type="dcterms:W3CDTF">2026-07-13T12:17:43Z</dcterms:modified>
  <dc:title>Bible.com.au: Psalms 137:1-9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