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541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7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ppy shall he be, that taketh and dasheth thy little ones against the stone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the rivers of Babylon, there we sat down, yea, we wept, when we remembered Zio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anged our harps upon the willows in the midst thereof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re they that carried us away captive required of us a song; and they that wasted us required of us mirth, saying, Sing us one of the songs of Zio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shall we sing the LORD’s song in a strange land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forget thee, O Jerusalem, let my right hand forget her cunning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do not remember thee, let my tongue cleave to the roof of my mouth; if I prefer not Jerusalem above my chief jo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, O LORD, the children of Edom in the day of Jerusalem; who said, Rase it, rase it, even to the foundation thereof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daughter of Babylon, who art to be destroyed; happy shall he be, that rewardeth thee as thou hast served u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8">
  <a:themeElements>
    <a:clrScheme name="Theme4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2026-07-13T13:25:42Z</dcterms:created>
  <dcterms:modified xsi:type="dcterms:W3CDTF">2026-07-13T13:25:42Z</dcterms:modified>
  <dc:title>Bible.com.au: Psalms 137:1-9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