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 rule by night: for his mercy endureth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mote Egypt in their firstborn: for his mercy endureth for ev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out Israel from among them: for his mercy endureth for ever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strong hand, and with a stretched out arm: for his mercy endureth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divided the Red sea into parts: for his mercy endureth for ever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de Israel to pass through the midst of it: for his mercy endureth for ever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verthrew Pharaoh and his host in the Red sea: for his mercy endureth for 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led his people through the wilderness: for his mercy endureth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ich smote great kings: for his mercy endureth for eve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lew famous kings: for his mercy endureth for ever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: for his mercy endureth for ev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the king of Bashan: for his mercy endureth for ev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for an heritage: for his mercy endureth for ever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n heritage unto Israel his servant: for his mercy endureth for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remembered us in our low estate: for his mercy endureth for ev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th redeemed us from our enemies: for his mercy endureth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th food to all flesh: for his mercy endureth for 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heaven: for his mercy endureth for 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God of gods: for his mercy endureth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to the Lord of lords: for his mercy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alone doeth great wonders: for his mercy endur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by wisdom made the heavens: for his mercy endureth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stretched out the earth above the waters: for his mercy endureth for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made great lights: for his mercy endureth for eve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rule by day: for his mercy endureth for ev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2026-06-17T03:45:08Z</dcterms:created>
  <dcterms:modified xsi:type="dcterms:W3CDTF">2026-06-17T03:45:08Z</dcterms:modified>
  <dc:title>Bible.com.au: Psalms 136:1-26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