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nd stars to rule by night: for his mercy endureth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mote Egypt in their firstborn: for his mercy endureth for ev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 out Israel from among them: for his mercy endureth for ever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strong hand, and with a stretched out arm: for his mercy endureth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divided the Red sea into parts: for his mercy endureth for ever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 Israel to pass through the midst of it: for his mercy endureth for ev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verthrew Pharaoh and his host in the Red sea: for his mercy endureth for 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led his people through the wilderness: for his mercy endureth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smote great kings: for his mercy endureth for eve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lew famous kings: for his mercy endureth for ev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: for his mercy endureth for e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g the king of Bashan: for his mercy endureth for ev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: for his mercy endureth for ever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n heritage unto Israel his servant: for his mercy endureth for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membered us in our low estate: for his mercy endureth for ev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redeemed us from our enemies: for his mercy endureth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food to all flesh: for his mercy endureth for 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heaven: for his mercy endureth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gods: for his mercy endur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to the Lord of lords: for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alone doeth great wonders: for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by wisdom made the heavens: for his mercy endureth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tretched out the earth above the waters: for his mercy endureth for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made great lights: for his mercy endureth for ev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o rule by day: for his mercy endureth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2026-08-03T05:06:21Z</dcterms:created>
  <dcterms:modified xsi:type="dcterms:W3CDTF">2026-08-03T05:06:21Z</dcterms:modified>
  <dc:title>Bible.com.au: Psalms 136:1-26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