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nt tokens and wonders into the midst of thee, O Egypt, upon Pharaoh, and upon all his serva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great nations, and slew mighty king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, and Og king of Bashan, and all the kingdoms of Canaa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, an heritage unto Israel his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me, O LORD, endureth for ever; and thy memorial, O LORD, throughout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judge his people, and he will repent himself concerning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heathen are silver and gold, the work of men’s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; eyes have they, but they see no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; neither is there any breath in their mouth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are like unto them: so is every one that trusteth in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name of the LORD; praise him, O ye servant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house of Israel: bless the LORD, O house of Aaro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house of Levi: ye that fear the LORD, bless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out of Zion, which dwelleth at Jerusalem. Praise y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stand in the house of the LORD, in the courts of the house of our Go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; for the LORD is good: sing praises unto his name; for it is pleas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Jacob unto himself, and Israel for his peculiar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e LORD is great, and that our Lord is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the LORD pleased, that did he in heaven, and in earth, in the seas, and all deep pla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vapours to ascend from the ends of the earth; he maketh lightnings for the rain; he bringeth the wind out of his treasu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the firstborn of Egypt, both of man and bea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2026-06-04T08:04:28Z</dcterms:created>
  <dcterms:modified xsi:type="dcterms:W3CDTF">2026-06-04T08:04:28Z</dcterms:modified>
  <dc:title>Bible.com.au: Psalms 135:1-21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