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bless ye the LORD, all ye servants of the LORD, which by night stand in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in the sanctuary, and bless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at made heaven and earth bless thee out of Z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2026-10-03T05:40:25Z</dcterms:created>
  <dcterms:modified xsi:type="dcterms:W3CDTF">2026-10-03T05:40:25Z</dcterms:modified>
  <dc:title>Bible.com.au: Psalms 134:1-3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