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presProps" Target="presProps.xml"/>
  <Relationship Id="rId10" Type="http://schemas.openxmlformats.org/officeDocument/2006/relationships/viewProps" Target="viewProps.xml"/>
  <Relationship Id="rId1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80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4:1-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degre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bless ye the LORD, all ye servants of the LORD, which by night stand in the house of the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t up your hands in the sanctuary, and bless the LOR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that made heaven and earth bless thee out of Zi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2026-06-17T04:49:57Z</dcterms:created>
  <dcterms:modified xsi:type="dcterms:W3CDTF">2026-06-17T04:49:57Z</dcterms:modified>
  <dc:title>Bible.com.au: Psalms 134:1-3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