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ow good and how pleasant it is for brethren to dwell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ointment upon the head, that ran down upon the beard, even Aaron’s beard: that went down to the skirts of his garme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w of Hermon, and as the dew that descended upon the mountains of Zion: for there the LORD commanded the blessing, 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2026-05-27T17:44:28Z</dcterms:created>
  <dcterms:modified xsi:type="dcterms:W3CDTF">2026-05-27T17:44:28Z</dcterms:modified>
  <dc:title>Bible.com.au: Psalms 133:1-3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