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4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3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ow good and how pleasant it is for brethren to dwell together in unity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like the precious ointment upon the head, that ran down upon the beard, even Aaron’s beard: that went down to the skirts of his garment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dew of Hermon, and as the dew that descended upon the mountains of Zion: for there the LORD commanded the blessing, even life for evermo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2026-07-13T13:25:42Z</dcterms:created>
  <dcterms:modified xsi:type="dcterms:W3CDTF">2026-07-13T13:25:42Z</dcterms:modified>
  <dc:title>Bible.com.au: Psalms 133:1-3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