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to thy rest; thou, and the ark of thy streng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priests be clothed with righteousness; and let thy saints shout for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David’s sake turn not away the face of thine anoi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in truth unto David; he will not turn from it; Of the fruit of thy body will I set upon thy thr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will keep my covenant and my testimony that I shall teach them, their children shall also sit upon thy thron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Zion; he hath desired it for his habit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rest for ever: here will I dwell; for I have desire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her provision: I will satisfy her poor with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clothe her priests with salvation: and her saints shall shout aloud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I make the horn of David to bud: I have ordained a lamp for mine anoin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emies will I clothe with shame: but upon himself shall his crown flou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, and all his afflictio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sware unto the LORD, and vowed unto the mighty God of Jacob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ill not come into the tabernacle of my house, nor go up into my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give sleep to mine eyes, or slumber to mine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out a place for the LORD, an habitation for the mighty God of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we heard of it at Ephratah: we found it in the fields of the w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o into his tabernacles: we will worship at his footst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2026-06-04T08:04:29Z</dcterms:created>
  <dcterms:modified xsi:type="dcterms:W3CDTF">2026-06-04T08:04:29Z</dcterms:modified>
  <dc:title>Bible.com.au: Psalms 132:1-18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