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for the Lord more than they that watch for the morning: I say, more than they that watch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: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2026-07-13T13:25:50Z</dcterms:created>
  <dcterms:modified xsi:type="dcterms:W3CDTF">2026-07-13T13:25:50Z</dcterms:modified>
  <dc:title>Bible.com.au: Psalms 130:1-8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