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forget me, O LORD? for ever? how long wilt thou hide thy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I take counsel in my soul, having sorrow in my heart daily? how long shall mine enemy be exalted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and hear me, O LORD my God: lighten mine eyes, lest I sleep the sleep of dea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mine enemy say, I have prevailed against him; and those that trouble me rejoice when I am mo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trusted in thy mercy; my heart shall rejoice in thy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, because he hath dealt bountifully with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Psalms 13:1-6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