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they which go by say, The blessing of the LORD be upon you: we bless you in the name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, may Israel now sa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: yet they have not prevailed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owers plowed upon my back: they made long their fu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: he hath cut asunder the cords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l be confounded and turned back that hate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the grass upon the housetops, which withereth afore it groweth up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e mower filleth not his hand; nor he that bindeth sheaves his bos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2026-09-13T01:25:10Z</dcterms:created>
  <dcterms:modified xsi:type="dcterms:W3CDTF">2026-09-13T01:25:10Z</dcterms:modified>
  <dc:title>Bible.com.au: Psalms 129:1-8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