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do they which go by say, The blessing of the LORD be upon you: we bless you in the name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 time have they afflicted me from my youth, may Israel now sa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 time have they afflicted me from my youth: yet they have not prevailed agains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owers plowed upon my back: they made long their furr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: he hath cut asunder the cords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l be confounded and turned back that hate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 the grass upon the housetops, which withereth afore it groweth up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 the mower filleth not his hand; nor he that bindeth sheaves his bos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2026-07-13T12:09:20Z</dcterms:created>
  <dcterms:modified xsi:type="dcterms:W3CDTF">2026-07-13T12:09:20Z</dcterms:modified>
  <dc:title>Bible.com.au: Psalms 129:1-8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