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every one that feareth the LORD; that walketh in his way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eat the labour of thine hands: happy shalt thou be, and it shall be well with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fe shall be as a fruitful vine by the sides of thine house: thy children like olive plants round about thy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at thus shall the man be blessed that feareth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bless thee out of Zion: and thou shalt see the good of Jerusalem all the days of thy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shalt see thy children’s children, and peace up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2026-06-12T02:18:12Z</dcterms:created>
  <dcterms:modified xsi:type="dcterms:W3CDTF">2026-06-12T02:18:12Z</dcterms:modified>
  <dc:title>Bible.com.au: Psalms 128:1-6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