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urned again the captivity of Zion, we were like them that drea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our mouth filled with laughter, and our tongue with singing: then said they among the heathen, The LORD hath done great things for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done great things for us; whereof we are gl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 our captivity, O LORD, as the streams in the s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ow in tears shall reap in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forth and weepeth, bearing precious seed, shall doubtless come again with rejoicing, bringing his sheaves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2026-05-22T21:15:46Z</dcterms:created>
  <dcterms:modified xsi:type="dcterms:W3CDTF">2026-05-22T21:15:46Z</dcterms:modified>
  <dc:title>Bible.com.au: Psalms 126:1-6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