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 the name of the LORD, who made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now may Israel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when men rose up against u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had swallowed us up quick, when their wrath was kindled against u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aters had overwhelmed us, the stream had gone over our soul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roud waters had gone over our so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hath not given us as a prey to their te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scaped as a bird out of the snare of the fowlers: the snare is broken, and we are esca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2026-06-17T04:50:29Z</dcterms:created>
  <dcterms:modified xsi:type="dcterms:W3CDTF">2026-06-17T04:50:29Z</dcterms:modified>
  <dc:title>Bible.com.au: Psalms 124:1-8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