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56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3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degree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 lift I up mine eyes, O thou that dwellest in the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s the eyes of servants look unto the hand of their masters, and as the eyes of a maiden unto the hand of her mistress; so our eyes wait upon the LORD our God, until that he have mercy upon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us, O LORD, have mercy upon us: for we are exceedingly filled with contemp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is exceedingly filled with the scorning of those that are at ease, and with the contempt of the prou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4">
  <a:themeElements>
    <a:clrScheme name="Theme9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2026-09-13T08:50:03Z</dcterms:created>
  <dcterms:modified xsi:type="dcterms:W3CDTF">2026-09-13T08:50:03Z</dcterms:modified>
  <dc:title>Bible.com.au: Psalms 123:1-4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