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lift I up mine eyes, O thou that dwellest 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the eyes of servants look unto the hand of their masters, and as the eyes of a maiden unto the hand of her mistress; so our eyes wait upon the LORD our God, until that he have mercy up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us, O LORD, have mercy upon us: for we are exceedingly filled wit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xceedingly filled with the scorning of those that are at ease, and with the contempt of the prou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2026-05-27T17:46:03Z</dcterms:created>
  <dcterms:modified xsi:type="dcterms:W3CDTF">2026-05-27T17:46:03Z</dcterms:modified>
  <dc:title>Bible.com.au: Psalms 123:1-4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