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74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brethren and companions’ sakes, I will now say, Peace be within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house of the LORD our God I will seek thy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they said unto me, Let us go into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shall stand within thy gates, O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builded as a city that is compact toge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the tribes go up, the tribes of the LORD, unto the testimony of Israel, to give thanks unto the nam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set thrones of judgment, the thrones of the house of Dav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 they shall prosper that love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within thy walls, and prosperity within thy pa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2026-06-12T09:51:41Z</dcterms:created>
  <dcterms:modified xsi:type="dcterms:W3CDTF">2026-06-12T09:51:41Z</dcterms:modified>
  <dc:title>Bible.com.au: Psalms 122:1-9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