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preserve thy going out and thy coming in from this time forth, and even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mine eyes unto the hills, from whence cometh my hel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th from the LORD, which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thy foot to be moved: he that keepeth thee will not slumb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hat keepeth Israel sha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y keeper: the LORD is thy shade upon thy righ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shall not smite thee by day, 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preserve thee from all evil: he shall preserve th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2026-07-13T12:17:17Z</dcterms:created>
  <dcterms:modified xsi:type="dcterms:W3CDTF">2026-07-13T12:17:17Z</dcterms:modified>
  <dc:title>Bible.com.au: Psalms 121:1-8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