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6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cried unto the LORD, and he hear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, O LORD, from lying lips, and from a deceitful tong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given unto thee? or what shall be done unto thee, thou false tong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arrows of the mighty, with coals of juni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that I sojourn in Mesech, that I dwell in the tents of Keda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long dwelt with him that hateth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: but when I speak, 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2026-09-29T00:00:20Z</dcterms:created>
  <dcterms:modified xsi:type="dcterms:W3CDTF">2026-09-29T00:00:20Z</dcterms:modified>
  <dc:title>Bible.com.au: Psalms 120:1-7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