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0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distress I cried unto the LORD, and he heard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y soul, O LORD, from lying lips, and from a deceitful tongu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hall be given unto thee? or what shall be done unto thee, thou false tongu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arp arrows of the mighty, with coals of junip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is me, that I sojourn in Mesech, that I dwell in the tents of Kedar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 hath long dwelt with him that hateth pe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for peace: but when I speak, they are for wa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9">
  <a:themeElements>
    <a:clrScheme name="Theme9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2026-06-04T08:04:29Z</dcterms:created>
  <dcterms:modified xsi:type="dcterms:W3CDTF">2026-06-04T08:04:29Z</dcterms:modified>
  <dc:title>Bible.com.au: Psalms 120:1-7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