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5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alk on every side, when the vilest men are exalt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Sheminith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, LORD; for the godly man ceaseth; for the faithful fail from among the children of m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ak vanity every one with his neighbour: with flattering lips and with a double heart do they spea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cut off all flattering lips, and the tongue that speaketh proud thing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ve said, With our tongue will we prevail; our lips are our own: who is lord over u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oppression of the poor, for the sighing of the needy, now will I arise, saith the LORD; I will set him in safety from him that puffeth at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LORD are pure words: as silver tried in a furnace of earth, purified seven tim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keep them, O LORD, thou shalt preserve them from this generation for 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2026-06-07T06:38:36Z</dcterms:created>
  <dcterms:modified xsi:type="dcterms:W3CDTF">2026-06-07T06:38:36Z</dcterms:modified>
  <dc:title>Bible.com.au: Psalms 12:1-8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