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slides/slide146.xml" ContentType="application/vnd.openxmlformats-officedocument.presentationml.slide+xml"/>
  <Override PartName="/ppt/slides/slide147.xml" ContentType="application/vnd.openxmlformats-officedocument.presentationml.slide+xml"/>
  <Override PartName="/ppt/slides/slide148.xml" ContentType="application/vnd.openxmlformats-officedocument.presentationml.slide+xml"/>
  <Override PartName="/ppt/slides/slide149.xml" ContentType="application/vnd.openxmlformats-officedocument.presentationml.slide+xml"/>
  <Override PartName="/ppt/slides/slide150.xml" ContentType="application/vnd.openxmlformats-officedocument.presentationml.slide+xml"/>
  <Override PartName="/ppt/slides/slide151.xml" ContentType="application/vnd.openxmlformats-officedocument.presentationml.slide+xml"/>
  <Override PartName="/ppt/slides/slide152.xml" ContentType="application/vnd.openxmlformats-officedocument.presentationml.slide+xml"/>
  <Override PartName="/ppt/slides/slide153.xml" ContentType="application/vnd.openxmlformats-officedocument.presentationml.slide+xml"/>
  <Override PartName="/ppt/slides/slide154.xml" ContentType="application/vnd.openxmlformats-officedocument.presentationml.slide+xml"/>
  <Override PartName="/ppt/slides/slide155.xml" ContentType="application/vnd.openxmlformats-officedocument.presentationml.slide+xml"/>
  <Override PartName="/ppt/slides/slide156.xml" ContentType="application/vnd.openxmlformats-officedocument.presentationml.slide+xml"/>
  <Override PartName="/ppt/slides/slide157.xml" ContentType="application/vnd.openxmlformats-officedocument.presentationml.slide+xml"/>
  <Override PartName="/ppt/slides/slide158.xml" ContentType="application/vnd.openxmlformats-officedocument.presentationml.slide+xml"/>
  <Override PartName="/ppt/slides/slide159.xml" ContentType="application/vnd.openxmlformats-officedocument.presentationml.slide+xml"/>
  <Override PartName="/ppt/slides/slide160.xml" ContentType="application/vnd.openxmlformats-officedocument.presentationml.slide+xml"/>
  <Override PartName="/ppt/slides/slide161.xml" ContentType="application/vnd.openxmlformats-officedocument.presentationml.slide+xml"/>
  <Override PartName="/ppt/slides/slide162.xml" ContentType="application/vnd.openxmlformats-officedocument.presentationml.slide+xml"/>
  <Override PartName="/ppt/slides/slide163.xml" ContentType="application/vnd.openxmlformats-officedocument.presentationml.slide+xml"/>
  <Override PartName="/ppt/slides/slide164.xml" ContentType="application/vnd.openxmlformats-officedocument.presentationml.slide+xml"/>
  <Override PartName="/ppt/slides/slide165.xml" ContentType="application/vnd.openxmlformats-officedocument.presentationml.slide+xml"/>
  <Override PartName="/ppt/slides/slide166.xml" ContentType="application/vnd.openxmlformats-officedocument.presentationml.slide+xml"/>
  <Override PartName="/ppt/slides/slide167.xml" ContentType="application/vnd.openxmlformats-officedocument.presentationml.slide+xml"/>
  <Override PartName="/ppt/slides/slide168.xml" ContentType="application/vnd.openxmlformats-officedocument.presentationml.slide+xml"/>
  <Override PartName="/ppt/slides/slide169.xml" ContentType="application/vnd.openxmlformats-officedocument.presentationml.slide+xml"/>
  <Override PartName="/ppt/slides/slide170.xml" ContentType="application/vnd.openxmlformats-officedocument.presentationml.slide+xml"/>
  <Override PartName="/ppt/slides/slide171.xml" ContentType="application/vnd.openxmlformats-officedocument.presentationml.slide+xml"/>
  <Override PartName="/ppt/slides/slide172.xml" ContentType="application/vnd.openxmlformats-officedocument.presentationml.slide+xml"/>
  <Override PartName="/ppt/slides/slide173.xml" ContentType="application/vnd.openxmlformats-officedocument.presentationml.slide+xml"/>
  <Override PartName="/ppt/slides/slide174.xml" ContentType="application/vnd.openxmlformats-officedocument.presentationml.slide+xml"/>
  <Override PartName="/ppt/slides/slide175.xml" ContentType="application/vnd.openxmlformats-officedocument.presentationml.slide+xml"/>
  <Override PartName="/ppt/slides/slide176.xml" ContentType="application/vnd.openxmlformats-officedocument.presentationml.slide+xml"/>
  <Override PartName="/ppt/slides/slide177.xml" ContentType="application/vnd.openxmlformats-officedocument.presentationml.slide+xml"/>
  <Override PartName="/ppt/slides/slide178.xml" ContentType="application/vnd.openxmlformats-officedocument.presentationml.slide+xml"/>
  <Override PartName="/ppt/slides/slide17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  <p:sldId id="364" r:id="rId111"/>
    <p:sldId id="365" r:id="rId112"/>
    <p:sldId id="366" r:id="rId113"/>
    <p:sldId id="367" r:id="rId114"/>
    <p:sldId id="368" r:id="rId115"/>
    <p:sldId id="369" r:id="rId116"/>
    <p:sldId id="370" r:id="rId117"/>
    <p:sldId id="371" r:id="rId118"/>
    <p:sldId id="372" r:id="rId119"/>
    <p:sldId id="373" r:id="rId120"/>
    <p:sldId id="374" r:id="rId121"/>
    <p:sldId id="375" r:id="rId122"/>
    <p:sldId id="376" r:id="rId123"/>
    <p:sldId id="377" r:id="rId124"/>
    <p:sldId id="378" r:id="rId125"/>
    <p:sldId id="379" r:id="rId126"/>
    <p:sldId id="380" r:id="rId127"/>
    <p:sldId id="381" r:id="rId128"/>
    <p:sldId id="382" r:id="rId129"/>
    <p:sldId id="383" r:id="rId130"/>
    <p:sldId id="384" r:id="rId131"/>
    <p:sldId id="385" r:id="rId132"/>
    <p:sldId id="386" r:id="rId133"/>
    <p:sldId id="387" r:id="rId134"/>
    <p:sldId id="388" r:id="rId135"/>
    <p:sldId id="389" r:id="rId136"/>
    <p:sldId id="390" r:id="rId137"/>
    <p:sldId id="391" r:id="rId138"/>
    <p:sldId id="392" r:id="rId139"/>
    <p:sldId id="393" r:id="rId140"/>
    <p:sldId id="394" r:id="rId141"/>
    <p:sldId id="395" r:id="rId142"/>
    <p:sldId id="396" r:id="rId143"/>
    <p:sldId id="397" r:id="rId144"/>
    <p:sldId id="398" r:id="rId145"/>
    <p:sldId id="399" r:id="rId146"/>
    <p:sldId id="400" r:id="rId147"/>
    <p:sldId id="401" r:id="rId148"/>
    <p:sldId id="402" r:id="rId149"/>
    <p:sldId id="403" r:id="rId150"/>
    <p:sldId id="404" r:id="rId151"/>
    <p:sldId id="405" r:id="rId152"/>
    <p:sldId id="406" r:id="rId153"/>
    <p:sldId id="407" r:id="rId154"/>
    <p:sldId id="408" r:id="rId155"/>
    <p:sldId id="409" r:id="rId156"/>
    <p:sldId id="410" r:id="rId157"/>
    <p:sldId id="411" r:id="rId158"/>
    <p:sldId id="412" r:id="rId159"/>
    <p:sldId id="413" r:id="rId160"/>
    <p:sldId id="414" r:id="rId161"/>
    <p:sldId id="415" r:id="rId162"/>
    <p:sldId id="416" r:id="rId163"/>
    <p:sldId id="417" r:id="rId164"/>
    <p:sldId id="418" r:id="rId165"/>
    <p:sldId id="419" r:id="rId166"/>
    <p:sldId id="420" r:id="rId167"/>
    <p:sldId id="421" r:id="rId168"/>
    <p:sldId id="422" r:id="rId169"/>
    <p:sldId id="423" r:id="rId170"/>
    <p:sldId id="424" r:id="rId171"/>
    <p:sldId id="425" r:id="rId172"/>
    <p:sldId id="426" r:id="rId173"/>
    <p:sldId id="427" r:id="rId174"/>
    <p:sldId id="428" r:id="rId175"/>
    <p:sldId id="429" r:id="rId176"/>
    <p:sldId id="430" r:id="rId177"/>
    <p:sldId id="431" r:id="rId178"/>
    <p:sldId id="432" r:id="rId179"/>
    <p:sldId id="433" r:id="rId180"/>
    <p:sldId id="434" r:id="rId18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slide" Target="slides/slide109.xml"/>
  <Relationship Id="rId112" Type="http://schemas.openxmlformats.org/officeDocument/2006/relationships/slide" Target="slides/slide110.xml"/>
  <Relationship Id="rId113" Type="http://schemas.openxmlformats.org/officeDocument/2006/relationships/slide" Target="slides/slide111.xml"/>
  <Relationship Id="rId114" Type="http://schemas.openxmlformats.org/officeDocument/2006/relationships/slide" Target="slides/slide112.xml"/>
  <Relationship Id="rId115" Type="http://schemas.openxmlformats.org/officeDocument/2006/relationships/slide" Target="slides/slide113.xml"/>
  <Relationship Id="rId116" Type="http://schemas.openxmlformats.org/officeDocument/2006/relationships/slide" Target="slides/slide114.xml"/>
  <Relationship Id="rId117" Type="http://schemas.openxmlformats.org/officeDocument/2006/relationships/slide" Target="slides/slide115.xml"/>
  <Relationship Id="rId118" Type="http://schemas.openxmlformats.org/officeDocument/2006/relationships/slide" Target="slides/slide116.xml"/>
  <Relationship Id="rId119" Type="http://schemas.openxmlformats.org/officeDocument/2006/relationships/slide" Target="slides/slide117.xml"/>
  <Relationship Id="rId120" Type="http://schemas.openxmlformats.org/officeDocument/2006/relationships/slide" Target="slides/slide118.xml"/>
  <Relationship Id="rId121" Type="http://schemas.openxmlformats.org/officeDocument/2006/relationships/slide" Target="slides/slide119.xml"/>
  <Relationship Id="rId122" Type="http://schemas.openxmlformats.org/officeDocument/2006/relationships/slide" Target="slides/slide120.xml"/>
  <Relationship Id="rId123" Type="http://schemas.openxmlformats.org/officeDocument/2006/relationships/slide" Target="slides/slide121.xml"/>
  <Relationship Id="rId124" Type="http://schemas.openxmlformats.org/officeDocument/2006/relationships/slide" Target="slides/slide122.xml"/>
  <Relationship Id="rId125" Type="http://schemas.openxmlformats.org/officeDocument/2006/relationships/slide" Target="slides/slide123.xml"/>
  <Relationship Id="rId126" Type="http://schemas.openxmlformats.org/officeDocument/2006/relationships/slide" Target="slides/slide124.xml"/>
  <Relationship Id="rId127" Type="http://schemas.openxmlformats.org/officeDocument/2006/relationships/slide" Target="slides/slide125.xml"/>
  <Relationship Id="rId128" Type="http://schemas.openxmlformats.org/officeDocument/2006/relationships/slide" Target="slides/slide126.xml"/>
  <Relationship Id="rId129" Type="http://schemas.openxmlformats.org/officeDocument/2006/relationships/slide" Target="slides/slide127.xml"/>
  <Relationship Id="rId130" Type="http://schemas.openxmlformats.org/officeDocument/2006/relationships/slide" Target="slides/slide128.xml"/>
  <Relationship Id="rId131" Type="http://schemas.openxmlformats.org/officeDocument/2006/relationships/slide" Target="slides/slide129.xml"/>
  <Relationship Id="rId132" Type="http://schemas.openxmlformats.org/officeDocument/2006/relationships/slide" Target="slides/slide130.xml"/>
  <Relationship Id="rId133" Type="http://schemas.openxmlformats.org/officeDocument/2006/relationships/slide" Target="slides/slide131.xml"/>
  <Relationship Id="rId134" Type="http://schemas.openxmlformats.org/officeDocument/2006/relationships/slide" Target="slides/slide132.xml"/>
  <Relationship Id="rId135" Type="http://schemas.openxmlformats.org/officeDocument/2006/relationships/slide" Target="slides/slide133.xml"/>
  <Relationship Id="rId136" Type="http://schemas.openxmlformats.org/officeDocument/2006/relationships/slide" Target="slides/slide134.xml"/>
  <Relationship Id="rId137" Type="http://schemas.openxmlformats.org/officeDocument/2006/relationships/slide" Target="slides/slide135.xml"/>
  <Relationship Id="rId138" Type="http://schemas.openxmlformats.org/officeDocument/2006/relationships/slide" Target="slides/slide136.xml"/>
  <Relationship Id="rId139" Type="http://schemas.openxmlformats.org/officeDocument/2006/relationships/slide" Target="slides/slide137.xml"/>
  <Relationship Id="rId140" Type="http://schemas.openxmlformats.org/officeDocument/2006/relationships/slide" Target="slides/slide138.xml"/>
  <Relationship Id="rId141" Type="http://schemas.openxmlformats.org/officeDocument/2006/relationships/slide" Target="slides/slide139.xml"/>
  <Relationship Id="rId142" Type="http://schemas.openxmlformats.org/officeDocument/2006/relationships/slide" Target="slides/slide140.xml"/>
  <Relationship Id="rId143" Type="http://schemas.openxmlformats.org/officeDocument/2006/relationships/slide" Target="slides/slide141.xml"/>
  <Relationship Id="rId144" Type="http://schemas.openxmlformats.org/officeDocument/2006/relationships/slide" Target="slides/slide142.xml"/>
  <Relationship Id="rId145" Type="http://schemas.openxmlformats.org/officeDocument/2006/relationships/slide" Target="slides/slide143.xml"/>
  <Relationship Id="rId146" Type="http://schemas.openxmlformats.org/officeDocument/2006/relationships/slide" Target="slides/slide144.xml"/>
  <Relationship Id="rId147" Type="http://schemas.openxmlformats.org/officeDocument/2006/relationships/slide" Target="slides/slide145.xml"/>
  <Relationship Id="rId148" Type="http://schemas.openxmlformats.org/officeDocument/2006/relationships/slide" Target="slides/slide146.xml"/>
  <Relationship Id="rId149" Type="http://schemas.openxmlformats.org/officeDocument/2006/relationships/slide" Target="slides/slide147.xml"/>
  <Relationship Id="rId150" Type="http://schemas.openxmlformats.org/officeDocument/2006/relationships/slide" Target="slides/slide148.xml"/>
  <Relationship Id="rId151" Type="http://schemas.openxmlformats.org/officeDocument/2006/relationships/slide" Target="slides/slide149.xml"/>
  <Relationship Id="rId152" Type="http://schemas.openxmlformats.org/officeDocument/2006/relationships/slide" Target="slides/slide150.xml"/>
  <Relationship Id="rId153" Type="http://schemas.openxmlformats.org/officeDocument/2006/relationships/slide" Target="slides/slide151.xml"/>
  <Relationship Id="rId154" Type="http://schemas.openxmlformats.org/officeDocument/2006/relationships/slide" Target="slides/slide152.xml"/>
  <Relationship Id="rId155" Type="http://schemas.openxmlformats.org/officeDocument/2006/relationships/slide" Target="slides/slide153.xml"/>
  <Relationship Id="rId156" Type="http://schemas.openxmlformats.org/officeDocument/2006/relationships/slide" Target="slides/slide154.xml"/>
  <Relationship Id="rId157" Type="http://schemas.openxmlformats.org/officeDocument/2006/relationships/slide" Target="slides/slide155.xml"/>
  <Relationship Id="rId158" Type="http://schemas.openxmlformats.org/officeDocument/2006/relationships/slide" Target="slides/slide156.xml"/>
  <Relationship Id="rId159" Type="http://schemas.openxmlformats.org/officeDocument/2006/relationships/slide" Target="slides/slide157.xml"/>
  <Relationship Id="rId160" Type="http://schemas.openxmlformats.org/officeDocument/2006/relationships/slide" Target="slides/slide158.xml"/>
  <Relationship Id="rId161" Type="http://schemas.openxmlformats.org/officeDocument/2006/relationships/slide" Target="slides/slide159.xml"/>
  <Relationship Id="rId162" Type="http://schemas.openxmlformats.org/officeDocument/2006/relationships/slide" Target="slides/slide160.xml"/>
  <Relationship Id="rId163" Type="http://schemas.openxmlformats.org/officeDocument/2006/relationships/slide" Target="slides/slide161.xml"/>
  <Relationship Id="rId164" Type="http://schemas.openxmlformats.org/officeDocument/2006/relationships/slide" Target="slides/slide162.xml"/>
  <Relationship Id="rId165" Type="http://schemas.openxmlformats.org/officeDocument/2006/relationships/slide" Target="slides/slide163.xml"/>
  <Relationship Id="rId166" Type="http://schemas.openxmlformats.org/officeDocument/2006/relationships/slide" Target="slides/slide164.xml"/>
  <Relationship Id="rId167" Type="http://schemas.openxmlformats.org/officeDocument/2006/relationships/slide" Target="slides/slide165.xml"/>
  <Relationship Id="rId168" Type="http://schemas.openxmlformats.org/officeDocument/2006/relationships/slide" Target="slides/slide166.xml"/>
  <Relationship Id="rId169" Type="http://schemas.openxmlformats.org/officeDocument/2006/relationships/slide" Target="slides/slide167.xml"/>
  <Relationship Id="rId170" Type="http://schemas.openxmlformats.org/officeDocument/2006/relationships/slide" Target="slides/slide168.xml"/>
  <Relationship Id="rId171" Type="http://schemas.openxmlformats.org/officeDocument/2006/relationships/slide" Target="slides/slide169.xml"/>
  <Relationship Id="rId172" Type="http://schemas.openxmlformats.org/officeDocument/2006/relationships/slide" Target="slides/slide170.xml"/>
  <Relationship Id="rId173" Type="http://schemas.openxmlformats.org/officeDocument/2006/relationships/slide" Target="slides/slide171.xml"/>
  <Relationship Id="rId174" Type="http://schemas.openxmlformats.org/officeDocument/2006/relationships/slide" Target="slides/slide172.xml"/>
  <Relationship Id="rId175" Type="http://schemas.openxmlformats.org/officeDocument/2006/relationships/slide" Target="slides/slide173.xml"/>
  <Relationship Id="rId176" Type="http://schemas.openxmlformats.org/officeDocument/2006/relationships/slide" Target="slides/slide174.xml"/>
  <Relationship Id="rId177" Type="http://schemas.openxmlformats.org/officeDocument/2006/relationships/slide" Target="slides/slide175.xml"/>
  <Relationship Id="rId178" Type="http://schemas.openxmlformats.org/officeDocument/2006/relationships/slide" Target="slides/slide176.xml"/>
  <Relationship Id="rId179" Type="http://schemas.openxmlformats.org/officeDocument/2006/relationships/slide" Target="slides/slide177.xml"/>
  <Relationship Id="rId180" Type="http://schemas.openxmlformats.org/officeDocument/2006/relationships/slide" Target="slides/slide178.xml"/>
  <Relationship Id="rId181" Type="http://schemas.openxmlformats.org/officeDocument/2006/relationships/slide" Target="slides/slide179.xml"/>
  <Relationship Id="rId182" Type="http://schemas.openxmlformats.org/officeDocument/2006/relationships/presProps" Target="presProps.xml"/>
  <Relationship Id="rId183" Type="http://schemas.openxmlformats.org/officeDocument/2006/relationships/viewProps" Target="viewProps.xml"/>
  <Relationship Id="rId18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65729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9:1-17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keep thy statutes: O forsake me not utterly.ב BETH.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through thy commandments hast made me wiser than mine enemies: for they are ever with me.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ore understanding than all my teachers: for thy testimonies are my meditation.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understand more than the ancients, because I keep thy precepts.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refrained my feet from every evil way, that I might keep thy word.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departed from thy judgments: for thou hast taught me.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sweet are thy words unto my taste! yea, sweeter than honey to my mouth!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rough thy precepts I get understanding: therefore I hate every false way.נ NUN.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ord is a lamp unto my feet, and a light unto my path.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worn, and I will perform it, that I will keep thy righteous judgments.]]></a:t>
            </a:r>
          </a:p>
        </p:txBody>
      </p:sp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fflicted very much: quicken me, O LORD, according unto thy wor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erewithal shall a young man cleanse his way? by taking heed thereto according to thy word.]]></a:t>
            </a:r>
          </a:p>
        </p:txBody>
      </p:sp>
    </p:spTree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cept, I beseech thee, the freewill offerings of my mouth, O LORD, and teach me thy judgments.]]></a:t>
            </a:r>
          </a:p>
        </p:txBody>
      </p:sp>
    </p:spTree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is continually in my hand: yet do I not forget thy law.]]></a:t>
            </a:r>
          </a:p>
        </p:txBody>
      </p:sp>
    </p:spTree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have laid a snare for me: yet I erred not from thy precepts.]]></a:t>
            </a:r>
          </a:p>
        </p:txBody>
      </p:sp>
    </p:spTree>
  </p:cSld>
  <p:clrMapOvr>
    <a:masterClrMapping/>
  </p:clrMapOvr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stimonies have I taken as an heritage for ever: for they are the rejoicing of my heart.]]></a:t>
            </a:r>
          </a:p>
        </p:txBody>
      </p:sp>
    </p:spTree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inclined mine heart to perform thy statutes alway, even unto the end.ס SAMECH.]]></a:t>
            </a:r>
          </a:p>
        </p:txBody>
      </p:sp>
    </p:spTree>
  </p:cSld>
  <p:clrMapOvr>
    <a:masterClrMapping/>
  </p:clrMapOvr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vain thoughts: but thy law do I love.]]></a:t>
            </a:r>
          </a:p>
        </p:txBody>
      </p:sp>
    </p:spTree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my hiding place and my shield: I hope in thy word.]]></a:t>
            </a:r>
          </a:p>
        </p:txBody>
      </p:sp>
    </p:spTree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part from me, ye evildoers: for I will keep the commandments of my God.]]></a:t>
            </a:r>
          </a:p>
        </p:txBody>
      </p:sp>
    </p:spTree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hold me according unto thy word, that I may live: and let me not be ashamed of my hope.]]></a:t>
            </a:r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ld thou me up, and I shall be safe: and I will have respect unto thy statutes continually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my whole heart have I sought thee: O let me not wander from thy commandments.]]></a:t>
            </a:r>
          </a:p>
        </p:txBody>
      </p:sp>
    </p:spTree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trodden down all them that err from thy statutes: for their deceit is falsehood.]]></a:t>
            </a:r>
          </a:p>
        </p:txBody>
      </p:sp>
    </p:spTree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puttest away all the wicked of the earth like dross: therefore I love thy testimonies.]]></a:t>
            </a:r>
          </a:p>
        </p:txBody>
      </p:sp>
    </p:spTree>
  </p:cSld>
  <p:clrMapOvr>
    <a:masterClrMapping/>
  </p:clrMapOvr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flesh trembleth for fear of thee; and I am afraid of thy judgments.ע AIN.]]></a:t>
            </a:r>
          </a:p>
        </p:txBody>
      </p:sp>
    </p:spTree>
  </p:cSld>
  <p:clrMapOvr>
    <a:masterClrMapping/>
  </p:clrMapOvr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done judgment and justice: leave me not to mine oppressors.]]></a:t>
            </a:r>
          </a:p>
        </p:txBody>
      </p:sp>
    </p:spTree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 surety for thy servant for good: let not the proud oppress me.]]></a:t>
            </a:r>
          </a:p>
        </p:txBody>
      </p:sp>
    </p:spTree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s fail for thy salvation, and for the word of thy righteousness.]]></a:t>
            </a:r>
          </a:p>
        </p:txBody>
      </p:sp>
    </p:spTree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l with thy servant according unto thy mercy, and teach me thy statutes.]]></a:t>
            </a:r>
          </a:p>
        </p:txBody>
      </p:sp>
    </p:spTree>
  </p:cSld>
  <p:clrMapOvr>
    <a:masterClrMapping/>
  </p:clrMapOvr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y servant; give me understanding, that I may know thy testimonies.]]></a:t>
            </a:r>
          </a:p>
        </p:txBody>
      </p:sp>
    </p:spTree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time for thee, LORD, to work: for they have made void thy law.]]></a:t>
            </a:r>
          </a:p>
        </p:txBody>
      </p:sp>
    </p:spTree>
  </p:cSld>
  <p:clrMapOvr>
    <a:masterClrMapping/>
  </p:clrMapOvr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love thy commandments above gold; yea, above fine gold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ord have I hid in mine heart, that I might not sin against thee.]]></a:t>
            </a:r>
          </a:p>
        </p:txBody>
      </p:sp>
    </p:spTree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refore I esteem all thy precepts concerning all things to be right; and I hate every false way.פ PE.]]></a:t>
            </a:r>
          </a:p>
        </p:txBody>
      </p:sp>
    </p:spTree>
  </p:cSld>
  <p:clrMapOvr>
    <a:masterClrMapping/>
  </p:clrMapOvr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stimonies are wonderful: therefore doth my soul keep them.]]></a:t>
            </a:r>
          </a:p>
        </p:txBody>
      </p:sp>
    </p:spTree>
  </p:cSld>
  <p:clrMapOvr>
    <a:masterClrMapping/>
  </p:clrMapOvr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ntrance of thy words giveth light; it giveth understanding unto the simple.]]></a:t>
            </a:r>
          </a:p>
        </p:txBody>
      </p:sp>
    </p:spTree>
  </p:cSld>
  <p:clrMapOvr>
    <a:masterClrMapping/>
  </p:clrMapOvr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opened my mouth, and panted: for I longed for thy commandments.]]></a:t>
            </a:r>
          </a:p>
        </p:txBody>
      </p:sp>
    </p:spTree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thou upon me, and be merciful unto me, as thou usest to do unto those that love thy name.]]></a:t>
            </a:r>
          </a:p>
        </p:txBody>
      </p:sp>
    </p:spTree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rder my steps in thy word: and let not any iniquity have dominion over me.]]></a:t>
            </a:r>
          </a:p>
        </p:txBody>
      </p:sp>
    </p:spTree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liver me from the oppression of man: so will I keep thy precepts.]]></a:t>
            </a:r>
          </a:p>
        </p:txBody>
      </p:sp>
    </p:spTree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thy face to shine upon thy servant; and teach me thy statutes.]]></a:t>
            </a:r>
          </a:p>
        </p:txBody>
      </p:sp>
    </p:spTree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vers of waters run down mine eyes, because they keep not thy law.צ TZADDI.]]></a:t>
            </a:r>
          </a:p>
        </p:txBody>
      </p:sp>
    </p:spTree>
  </p:cSld>
  <p:clrMapOvr>
    <a:masterClrMapping/>
  </p:clrMapOvr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ighteous art thou, O LORD, and upright are thy judgments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t thou, O LORD: teach me thy statutes.]]></a:t>
            </a:r>
          </a:p>
        </p:txBody>
      </p:sp>
    </p:spTree>
  </p:cSld>
  <p:clrMapOvr>
    <a:masterClrMapping/>
  </p:clrMapOvr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stimonies that thou hast commanded are righteous and very faithful.]]></a:t>
            </a:r>
          </a:p>
        </p:txBody>
      </p:sp>
    </p:spTree>
  </p:cSld>
  <p:clrMapOvr>
    <a:masterClrMapping/>
  </p:clrMapOvr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zeal hath consumed me, because mine enemies have forgotten thy words.]]></a:t>
            </a:r>
          </a:p>
        </p:txBody>
      </p:sp>
    </p:spTree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ord is very pure: therefore thy servant loveth it.]]></a:t>
            </a:r>
          </a:p>
        </p:txBody>
      </p:sp>
    </p:spTree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small and despised: yet do not I forget thy precepts.]]></a:t>
            </a:r>
          </a:p>
        </p:txBody>
      </p:sp>
    </p:spTree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righteousness is an everlasting righteousness, and thy law is the truth.]]></a:t>
            </a:r>
          </a:p>
        </p:txBody>
      </p:sp>
    </p:spTree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rouble and anguish have taken hold on me: yet thy commandments are my delights.]]></a:t>
            </a:r>
          </a:p>
        </p:txBody>
      </p:sp>
    </p:spTree>
  </p:cSld>
  <p:clrMapOvr>
    <a:masterClrMapping/>
  </p:clrMapOvr>
</p:sld>
</file>

<file path=ppt/slides/slide1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ness of thy testimonies is everlasting: give me understanding, and I shall live.ק KOPH.]]></a:t>
            </a:r>
          </a:p>
        </p:txBody>
      </p:sp>
    </p:spTree>
  </p:cSld>
  <p:clrMapOvr>
    <a:masterClrMapping/>
  </p:clrMapOvr>
</p:sld>
</file>

<file path=ppt/slides/slide1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ied with my whole heart; hear me, O LORD: I will keep thy statutes.]]></a:t>
            </a:r>
          </a:p>
        </p:txBody>
      </p:sp>
    </p:spTree>
  </p:cSld>
  <p:clrMapOvr>
    <a:masterClrMapping/>
  </p:clrMapOvr>
</p:sld>
</file>

<file path=ppt/slides/slide1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cried unto thee; save me, and I shall keep thy testimonies.]]></a:t>
            </a:r>
          </a:p>
        </p:txBody>
      </p:sp>
    </p:spTree>
  </p:cSld>
  <p:clrMapOvr>
    <a:masterClrMapping/>
  </p:clrMapOvr>
</p:sld>
</file>

<file path=ppt/slides/slide1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prevented the dawning of the morning, and cried: I hoped in thy word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th my lips have I declared all the judgments of thy mouth.]]></a:t>
            </a:r>
          </a:p>
        </p:txBody>
      </p:sp>
    </p:spTree>
  </p:cSld>
  <p:clrMapOvr>
    <a:masterClrMapping/>
  </p:clrMapOvr>
</p:sld>
</file>

<file path=ppt/slides/slide1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s prevent the night watches, that I might meditate in thy word.]]></a:t>
            </a:r>
          </a:p>
        </p:txBody>
      </p:sp>
    </p:spTree>
  </p:cSld>
  <p:clrMapOvr>
    <a:masterClrMapping/>
  </p:clrMapOvr>
</p:sld>
</file>

<file path=ppt/slides/slide1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ar my voice according unto thy lovingkindness: O LORD, quicken me according to thy judgment.]]></a:t>
            </a:r>
          </a:p>
        </p:txBody>
      </p:sp>
    </p:spTree>
  </p:cSld>
  <p:clrMapOvr>
    <a:masterClrMapping/>
  </p:clrMapOvr>
</p:sld>
</file>

<file path=ppt/slides/slide1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draw nigh that follow after mischief: they are far from thy law.]]></a:t>
            </a:r>
          </a:p>
        </p:txBody>
      </p:sp>
    </p:spTree>
  </p:cSld>
  <p:clrMapOvr>
    <a:masterClrMapping/>
  </p:clrMapOvr>
</p:sld>
</file>

<file path=ppt/slides/slide1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near, O LORD; and all thy commandments are truth.]]></a:t>
            </a:r>
          </a:p>
        </p:txBody>
      </p:sp>
    </p:spTree>
  </p:cSld>
  <p:clrMapOvr>
    <a:masterClrMapping/>
  </p:clrMapOvr>
</p:sld>
</file>

<file path=ppt/slides/slide1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cerning thy testimonies, I have known of old that thou hast founded them for ever.ר RESH.]]></a:t>
            </a:r>
          </a:p>
        </p:txBody>
      </p:sp>
    </p:spTree>
  </p:cSld>
  <p:clrMapOvr>
    <a:masterClrMapping/>
  </p:clrMapOvr>
</p:sld>
</file>

<file path=ppt/slides/slide1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mine affliction, and deliver me: for I do not forget thy law.]]></a:t>
            </a:r>
          </a:p>
        </p:txBody>
      </p:sp>
    </p:spTree>
  </p:cSld>
  <p:clrMapOvr>
    <a:masterClrMapping/>
  </p:clrMapOvr>
</p:sld>
</file>

<file path=ppt/slides/slide1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lead my cause, and deliver me: quicken me according to thy word.]]></a:t>
            </a:r>
          </a:p>
        </p:txBody>
      </p:sp>
    </p:spTree>
  </p:cSld>
  <p:clrMapOvr>
    <a:masterClrMapping/>
  </p:clrMapOvr>
</p:sld>
</file>

<file path=ppt/slides/slide1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lvation is far from the wicked: for they seek not thy statutes.]]></a:t>
            </a:r>
          </a:p>
        </p:txBody>
      </p:sp>
    </p:spTree>
  </p:cSld>
  <p:clrMapOvr>
    <a:masterClrMapping/>
  </p:clrMapOvr>
</p:sld>
</file>

<file path=ppt/slides/slide1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are thy tender mercies, O LORD: quicken me according to thy judgments.]]></a:t>
            </a:r>
          </a:p>
        </p:txBody>
      </p:sp>
    </p:spTree>
  </p:cSld>
  <p:clrMapOvr>
    <a:masterClrMapping/>
  </p:clrMapOvr>
</p:sld>
</file>

<file path=ppt/slides/slide1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ny are my persecutors and mine enemies; yet do I not decline from thy testimonies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rejoiced in the way of thy testimonies, as much as in all riches.]]></a:t>
            </a:r>
          </a:p>
        </p:txBody>
      </p:sp>
    </p:spTree>
  </p:cSld>
  <p:clrMapOvr>
    <a:masterClrMapping/>
  </p:clrMapOvr>
</p:sld>
</file>

<file path=ppt/slides/slide1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beheld the transgressors, and was grieved; because they kept not thy word.]]></a:t>
            </a:r>
          </a:p>
        </p:txBody>
      </p:sp>
    </p:spTree>
  </p:cSld>
  <p:clrMapOvr>
    <a:masterClrMapping/>
  </p:clrMapOvr>
</p:sld>
</file>

<file path=ppt/slides/slide1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onsider how I love thy precepts: quicken me, O LORD, according to thy lovingkindness.]]></a:t>
            </a:r>
          </a:p>
        </p:txBody>
      </p:sp>
    </p:spTree>
  </p:cSld>
  <p:clrMapOvr>
    <a:masterClrMapping/>
  </p:clrMapOvr>
</p:sld>
</file>

<file path=ppt/slides/slide1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ord is true from the beginning: and every one of thy righteous judgments endureth for ever.ש SCHIN.]]></a:t>
            </a:r>
          </a:p>
        </p:txBody>
      </p:sp>
    </p:spTree>
  </p:cSld>
  <p:clrMapOvr>
    <a:masterClrMapping/>
  </p:clrMapOvr>
</p:sld>
</file>

<file path=ppt/slides/slide1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nces have persecuted me without a cause: but my heart standeth in awe of thy word.]]></a:t>
            </a:r>
          </a:p>
        </p:txBody>
      </p:sp>
    </p:spTree>
  </p:cSld>
  <p:clrMapOvr>
    <a:masterClrMapping/>
  </p:clrMapOvr>
</p:sld>
</file>

<file path=ppt/slides/slide1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joice at thy word, as one that findeth great spoil.]]></a:t>
            </a:r>
          </a:p>
        </p:txBody>
      </p:sp>
    </p:spTree>
  </p:cSld>
  <p:clrMapOvr>
    <a:masterClrMapping/>
  </p:clrMapOvr>
</p:sld>
</file>

<file path=ppt/slides/slide1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te and abhor lying: but thy law do I love.]]></a:t>
            </a:r>
          </a:p>
        </p:txBody>
      </p:sp>
    </p:spTree>
  </p:cSld>
  <p:clrMapOvr>
    <a:masterClrMapping/>
  </p:clrMapOvr>
</p:sld>
</file>

<file path=ppt/slides/slide1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even times a day do I praise thee because of thy righteous judgments.]]></a:t>
            </a:r>
          </a:p>
        </p:txBody>
      </p:sp>
    </p:spTree>
  </p:cSld>
  <p:clrMapOvr>
    <a:masterClrMapping/>
  </p:clrMapOvr>
</p:sld>
</file>

<file path=ppt/slides/slide1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at peace have they which love thy law: and nothing shall offend them.]]></a:t>
            </a:r>
          </a:p>
        </p:txBody>
      </p:sp>
    </p:spTree>
  </p:cSld>
  <p:clrMapOvr>
    <a:masterClrMapping/>
  </p:clrMapOvr>
</p:sld>
</file>

<file path=ppt/slides/slide1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have hoped for thy salvation, and done thy commandments.]]></a:t>
            </a:r>
          </a:p>
        </p:txBody>
      </p:sp>
    </p:spTree>
  </p:cSld>
  <p:clrMapOvr>
    <a:masterClrMapping/>
  </p:clrMapOvr>
</p:sld>
</file>

<file path=ppt/slides/slide1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hath kept thy testimonies; and I love them exceedingly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meditate in thy precepts, and have respect unto thy ways.]]></a:t>
            </a:r>
          </a:p>
        </p:txBody>
      </p:sp>
    </p:spTree>
  </p:cSld>
  <p:clrMapOvr>
    <a:masterClrMapping/>
  </p:clrMapOvr>
</p:sld>
</file>

<file path=ppt/slides/slide1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kept thy precepts and thy testimonies: for all my ways are before thee.ת TAU.]]></a:t>
            </a:r>
          </a:p>
        </p:txBody>
      </p:sp>
    </p:spTree>
  </p:cSld>
  <p:clrMapOvr>
    <a:masterClrMapping/>
  </p:clrMapOvr>
</p:sld>
</file>

<file path=ppt/slides/slide1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cry come near before thee, O LORD: give me understanding according to thy word.]]></a:t>
            </a:r>
          </a:p>
        </p:txBody>
      </p:sp>
    </p:spTree>
  </p:cSld>
  <p:clrMapOvr>
    <a:masterClrMapping/>
  </p:clrMapOvr>
</p:sld>
</file>

<file path=ppt/slides/slide1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supplication come before thee: deliver me according to thy word.]]></a:t>
            </a:r>
          </a:p>
        </p:txBody>
      </p:sp>
    </p:spTree>
  </p:cSld>
  <p:clrMapOvr>
    <a:masterClrMapping/>
  </p:clrMapOvr>
</p:sld>
</file>

<file path=ppt/slides/slide1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lips shall utter praise, when thou hast taught me thy statutes.]]></a:t>
            </a:r>
          </a:p>
        </p:txBody>
      </p:sp>
    </p:spTree>
  </p:cSld>
  <p:clrMapOvr>
    <a:masterClrMapping/>
  </p:clrMapOvr>
</p:sld>
</file>

<file path=ppt/slides/slide1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tongue shall speak of thy word: for all thy commandments are righteousness.]]></a:t>
            </a:r>
          </a:p>
        </p:txBody>
      </p:sp>
    </p:spTree>
  </p:cSld>
  <p:clrMapOvr>
    <a:masterClrMapping/>
  </p:clrMapOvr>
</p:sld>
</file>

<file path=ppt/slides/slide1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ine hand help me; for I have chosen thy precepts.]]></a:t>
            </a:r>
          </a:p>
        </p:txBody>
      </p:sp>
    </p:spTree>
  </p:cSld>
  <p:clrMapOvr>
    <a:masterClrMapping/>
  </p:clrMapOvr>
</p:sld>
</file>

<file path=ppt/slides/slide1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longed for thy salvation, O LORD; and thy law is my delight.]]></a:t>
            </a:r>
          </a:p>
        </p:txBody>
      </p:sp>
    </p:spTree>
  </p:cSld>
  <p:clrMapOvr>
    <a:masterClrMapping/>
  </p:clrMapOvr>
</p:sld>
</file>

<file path=ppt/slides/slide1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soul live, and it shall praise thee; and let thy judgments help me.]]></a:t>
            </a:r>
          </a:p>
        </p:txBody>
      </p:sp>
    </p:spTree>
  </p:cSld>
  <p:clrMapOvr>
    <a:masterClrMapping/>
  </p:clrMapOvr>
</p:sld>
</file>

<file path=ppt/slides/slide1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gone astray like a lost sheep; seek thy servant; for I do not forget thy commandments.]]></a:t>
            </a:r>
          </a:p>
        </p:txBody>
      </p:sp>
    </p:spTree>
  </p:cSld>
  <p:clrMapOvr>
    <a:masterClrMapping/>
  </p:clrMapOvr>
</p:sld>
</file>

<file path=ppt/slides/slide1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delight myself in thy statutes: I will not forget thy word.ג GIME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al bountifully with thy servant, that I may live, and keep thy w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א ALEPH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pen thou mine eyes, that I may behold wondrous things out of thy law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stranger in the earth: hide not thy commandments from m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breaketh for the longing that it hath unto thy judgments at all tim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rebuked the proud that are cursed, which do err from thy commandments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from me reproach and contempt; for I have kept thy testimonies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inces also did sit and speak against me: but thy servant did meditate in thy statutes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testimonies also are my delight and my counsellors.ד DALET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cleaveth unto the dust: quicken thou me according to thy word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declared my ways, and thou heardest me: teach me thy statutes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me to understand the way of thy precepts: so shall I talk of thy wondrous work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 undefiled in the way, who walk in the law of the LOR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melteth for heaviness: strengthen thou me according unto thy word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ove from me the way of lying: and grant me thy law graciously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chosen the way of truth: thy judgments have I laid before me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tuck unto thy testimonies: O LORD, put me not to shame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run the way of thy commandments, when thou shalt enlarge my heart.ה HE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, O LORD, the way of thy statutes; and I shall keep it unto the en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ive me understanding, and I shall keep thy law; yea, I shall observe it with my whole heart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e me to go in the path of thy commandments; for therein do I delight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cline my heart unto thy testimonies, and not to covetousness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way mine eyes from beholding vanity; and quicken thou me in thy way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lessed are they that keep his testimonies, and that seek him with the whole heart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tablish thy word unto thy servant, who is devoted to thy fear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away my reproach which I fear: for thy judgments are good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I have longed after thy precepts: quicken me in thy righteousness.ו VAU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mercies come also unto me, O LORD, even thy salvation, according to thy word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I have wherewith to answer him that reproacheth me: for I trust in thy word.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ake not the word of truth utterly out of my mouth; for I have hoped in thy judgments.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o shall I keep thy law continually for ever and ever.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walk at liberty: for I seek thy precepts.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peak of thy testimonies also before kings, and will not be ashamed.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delight myself in thy commandments, which I have lov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lso do no iniquity: they walk in his ways.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hands also will I lift up unto thy commandments, which I have loved; and I will meditate in thy statutes.ז ZAIN.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emember the word unto thy servant, upon which thou hast caused me to hope.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s my comfort in my affliction: for thy word hath quickened me.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ud have had me greatly in derision: yet have I not declined from thy law.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embered thy judgments of old, O LORD; and have comforted myself.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rror hath taken hold upon me because of the wicked that forsake thy law.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statutes have been my songs in the house of my pilgrimage.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remembered thy name, O LORD, in the night, and have kept thy law.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is I had, because I kept thy precepts.ח CHETH.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my portion, O LORD: I have said that I would keep thy word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commanded us to keep thy precepts diligently.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intreated thy favour with my whole heart: be merciful unto me according to thy word.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thought on my ways, and turned my feet unto thy testimonies.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made haste, and delayed not to keep thy commandments.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bands of the wicked have robbed me: but I have not forgotten thy law.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t midnight I will rise to give thanks unto thee because of thy righteous judgments.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 companion of all them that fear thee, and of them that keep thy precepts.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earth, O LORD, is full of thy mercy: teach me thy statutes.ט TETH.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dealt well with thy servant, O LORD, according unto thy word.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each me good judgment and knowledge: for I have believed thy commandments.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fore I was afflicted I went astray: but now have I kept thy wor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that my ways were directed to keep thy statutes!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art good, and doest good; teach me thy statutes.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ud have forged a lie against me: but I will keep thy precepts with my whole heart.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heart is as fat as grease; but I delight in thy law.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is good for me that I have been afflicted; that I might learn thy statutes.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w of thy mouth is better unto me than thousands of gold and silver.י JOD.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hands have made me and fashioned me: give me understanding, that I may learn thy commandments.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that fear thee will be glad when they see me; because I have hoped in thy word.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know, O LORD, that thy judgments are right, and that thou in faithfulness hast afflicted me.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, I pray thee, thy merciful kindness be for my comfort, according to thy word unto thy servant.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y tender mercies come unto me, that I may live: for thy law is my delight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hall I not be ashamed, when I have respect unto all thy commandments.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e proud be ashamed; for they dealt perversely with me without a cause: but I will meditate in thy precepts.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those that fear thee turn unto me, and those that have known thy testimonies.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heart be sound in thy statutes; that I be not ashamed.כ CAPH.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ul fainteth for thy salvation: but I hope in thy word.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s fail for thy word, saying, When wilt thou comfort me?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am become like a bottle in the smoke; yet do I not forget thy statutes.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ow many are the days of thy servant? when wilt thou execute judgment on them that persecute me?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ud have digged pits for me, which are not after thy law.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ll thy commandments are faithful: they persecute me wrongfully; help thou me.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had almost consumed me upon earth; but I forsook not thy precept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praise thee with uprightness of heart, when I shall have learned thy righteous judgments.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Quicken me after thy lovingkindness; so shall I keep the testimony of thy mouth.ל LAMED.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ever, O LORD, thy word is settled in heaven.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faithfulness is unto all generations: thou hast established the earth, and it abideth.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ontinue this day according to thine ordinances: for all are thy servants.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less thy law had been my delights, I should then have perished in mine affliction.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never forget thy precepts: for with them thou hast quickened me.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ine, save me; for I have sought thy precepts.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wicked have waited for me to destroy me: but I will consider thy testimonies.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seen an end of all perfection: but thy commandment is exceeding broad.מ MEM.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how love I thy law! it is my meditation all the day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6">
  <a:themeElements>
    <a:clrScheme name="Theme1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2026-08-13T17:10:25Z</dcterms:created>
  <dcterms:modified xsi:type="dcterms:W3CDTF">2026-08-13T17:10:25Z</dcterms:modified>
  <dc:title>Bible.com.au: Psalms 119:1-176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