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164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8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for he is good: because his mercy endureth for e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now say, that his mercy endureth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ouse of Aaron now say, that his mercy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now that fear the LORD say, that his mercy endureth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upon the LORD in distress: the LORD answered me, and set me in a large pl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on my side; I will not fear: what can man do unto m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aketh my part with them that help me: therefore shall I see my desire upon them that hate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trust in the LORD than to put confidence in m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etter to trust in the LORD than to put confidence in princ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ations compassed me about: but in the name of the LORD will I destroy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mpassed me about; yea, they compassed me about: but in the name of the LORD I will destroy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mpassed me about like bees; they are quenched as the fire of thorns: for in the name of the LORD I will destroy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thrust sore at me that I might fall: but the LORD helped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trength and song, and is become my salv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rejoicing and salvation is in the tabernacles of the righteous: the right hand of the LORD doeth valiant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 hand of the LORD is exalted: the right hand of the LORD doeth valiantl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hall not die, but live, and declare the works of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chastened me sore: but he hath not given me over unto dea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o me the gates of righteousness: I will go into them, and I will praise the LORD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gate of the LORD, into which the righteous shall ent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: for thou hast heard me, and art become my salva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ne which the builders refused is become the head stone of the corn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LORD’s doing; it is marvellous in our ey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day which the LORD hath made; we will rejoice and be glad in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now, I beseech thee, O LORD: O LORD, I beseech thee, send now prosperit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he that cometh in the name of the LORD: we have blessed you out of the house of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the LORD, which hath shewed us light: bind the sacrifice with cords, even unto the horns of the alta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y God, and I will praise thee: thou art my God, I will exalt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for he is good: for his mercy endureth for eve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2026-09-18T02:56:40Z</dcterms:created>
  <dcterms:modified xsi:type="dcterms:W3CDTF">2026-09-18T02:56:40Z</dcterms:modified>
  <dc:title>Bible.com.au: Psalms 118:1-29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