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pri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compassed me about: but in the name of the LORD will I destroy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; yea, they compassed me about: but in the name of the LORD I will destro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like bees; they are quenched as the fire of thorns: for in the name of the LORD I will destroy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hrust sore at me that I might fall: but the LORD help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song, and is become m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rejoicing and salvation is in the tabernacles of the righteous: the right hand of the LORD doeth valian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 hand of the LORD is exalted: the right hand of the LORD doeth valian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not die, but live, and declare the works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hastened me sore: but he hath not given me over unto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because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o me the gates of righteousness: I will go into them, and I will prais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ate of the LORD, into which the righteous shall en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: for thou hast heard me, and art become my salv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which the builders refused is become the head stone of the corn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’s doing; it is marvellous in our ey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which the LORD hath made; we will rejoice and be glad in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now, I beseech thee, O LORD: O LORD, I beseech thee, send now prosper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he that cometh in the name of the LORD: we have blessed you out of the hous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 LORD, which hath shewed us light: bind the sacrifice with cords, even unto the horns of the alt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God, and I will praise thee: thou art my God, I will exalt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now say, that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now say, that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w that fear the LORD say, that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e LORD in distress: the LORD answered me, and set me in a large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; I will not fear: what can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my part with them that help me: therefore shall I see my desire upon them that hat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2026-08-03T05:06:52Z</dcterms:created>
  <dcterms:modified xsi:type="dcterms:W3CDTF">2026-08-03T05:06:52Z</dcterms:modified>
  <dc:title>Bible.com.au: Psalms 118:1-29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