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709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 than to put confidence in princ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nations compassed me about: but in the name of the LORD will I destroy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; yea, they compassed me about: but in the name of the LORD I will destroy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mpassed me about like bees; they are quenched as the fire of thorns: for in the name of the LORD I will destroy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thrust sore at me that I might fall: but the LORD helped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song, and is become my salvati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rejoicing and salvation is in the tabernacles of the righteous: the right hand of the LORD doeth valian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 hand of the LORD is exalted: the right hand of the LORD doeth valiant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hall not die, but live, and declare the works of the LO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chastened me sore: but he hath not given me over unto deat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because his mercy endureth for eve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to me the gates of righteousness: I will go into them, and I will praise the LOR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gate of the LORD, into which the righteous shall ent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praise thee: for thou hast heard me, and art become my salvatio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which the builders refused is become the head stone of the corn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LORD’s doing; it is marvellous in our ey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day which the LORD hath made; we will rejoice and be glad in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now, I beseech thee, O LORD: O LORD, I beseech thee, send now prosperi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he that cometh in the name of the LORD: we have blessed you out of the house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the LORD, which hath shewed us light: bind the sacrifice with cords, even unto the horns of the alt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art my God, and I will praise thee: thou art my God, I will exalt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now say, that his mercy endureth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ive thanks unto the LORD; for he is good: for his mercy endureth for ever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 Aaron now say, that his mercy endureth for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now that fear the LORD say, that his mercy endureth for 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upon the LORD in distress: the LORD answered me, and set me in a large plac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on my side; I will not fear: what can man do unto m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th my part with them that help me: therefore shall I see my desire upon them that hate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rust in the LORD than to put confidence in ma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2026-06-17T00:04:11Z</dcterms:created>
  <dcterms:modified xsi:type="dcterms:W3CDTF">2026-06-17T00:04:11Z</dcterms:modified>
  <dc:title>Bible.com.au: Psalms 118:1-29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