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2789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17:1-2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JV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praise the LORD, all ye nations: praise him, all ye people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his merciful kindness is great toward us: and the truth of the LORD endureth for ever. Praise ye the LORD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2">
  <a:themeElements>
    <a:clrScheme name="Theme3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2026-09-13T01:25:20Z</dcterms:created>
  <dcterms:modified xsi:type="dcterms:W3CDTF">2026-09-13T01:25:20Z</dcterms:modified>
  <dc:title>Bible.com.au: Psalms 117:1-2 (KJV)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