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presProps" Target="presProps.xml"/>
  <Relationship Id="rId8" Type="http://schemas.openxmlformats.org/officeDocument/2006/relationships/viewProps" Target="viewProps.xml"/>
  <Relationship Id="rId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7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7:1-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praise the LORD, all ye nations: praise him, all ye peopl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is merciful kindness is great toward us: and the truth of the LORD endureth for ever. Praise ye the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2026-07-13T12:24:57Z</dcterms:created>
  <dcterms:modified xsi:type="dcterms:W3CDTF">2026-07-13T12:24:57Z</dcterms:modified>
  <dc:title>Bible.com.au: Psalms 117:1-2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