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6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alk before the LORD in the land of the liv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lieved, therefore have I spoken: I was greatly afflicte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in my haste, All men are lia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I render unto the LORD for all his benefits toward m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ake the cup of salvation, and call upon the name of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ay my vows unto the LORD now in the presence of all his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cious in the sight of the LORD is the death of his sai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ruly I am thy servant; I am thy servant, and the son of thine handmaid: thou hast loosed my bon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ffer to thee the sacrifice of thanksgiving, and will call upon the name of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ay my vows unto the LORD now in the presence of all his peopl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e LORD, because he hath heard my voice and my supplicati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urts of the LORD’s house, in the midst of thee, O Jerusalem. Praise ye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th inclined his ear unto me, therefore will I call upon him as long as I li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rrows of death compassed me, and the pains of hell gat hold upon me: I found trouble and sorr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lled I upon the name of the LORD; O LORD, I beseech thee, deliver my sou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ious is the LORD, and righteous; yea, our God is merci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eserveth the simple: I was brought low, and he help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 unto thy rest, O my soul; for the LORD hath dealt bountifully with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delivered my soul from death, mine eyes from tears, and my feet from fall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2026-06-04T08:03:03Z</dcterms:created>
  <dcterms:modified xsi:type="dcterms:W3CDTF">2026-06-04T08:03:03Z</dcterms:modified>
  <dc:title>Bible.com.au: Psalms 116:1-19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