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before the LORD in the land of the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ieved, therefore have I spoken: I was greatly afflict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y haste, All men are lia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I render unto the LORD for all his benefits toward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the cup of salvation, and call upon the nam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 now in the presence of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in the sight of the LORD is the death of his sai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ruly I am thy servant; I am thy servant, and the son of thine handmaid: thou hast loosed my bo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to thee the sacrifice of thanksgiving, and will call upon the name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 now in the presence of all his peopl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because he hath heard my voice and my supplic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 the LORD’s house, in the midst of thee, O Jerusalem. Praise y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inclined his ear unto me, therefore will I call upon him as long as I l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rrows of death compassed me, and the pains of hell gat hold upon me: I found trouble and s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ed I upon the name of the LORD; O LORD, I beseech thee, deliver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is the LORD, and righteous; yea, our God is merci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imple: I was brought low, and he help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unto thy rest, O my soul; for the LORD hath dealt bountifully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, mine eyes from tears, and my feet from fall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2026-09-13T08:45:48Z</dcterms:created>
  <dcterms:modified xsi:type="dcterms:W3CDTF">2026-09-13T08:45:48Z</dcterms:modified>
  <dc:title>Bible.com.au: Psalms 116:1-19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