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unto us, O LORD, not unto us, but unto thy name give glory, for thy mercy, and for thy truth’s sa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the heathen say, Where is now their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ur God is in the heavens: he hath done whatsoever he hath plea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idols are silver and gold, the work of men’s han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they speak not: eyes have they, but they see no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they hear not: noses have they, but they smell no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hands, but they handle not: feet have they, but they walk not: neither speak they through their thro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make them are like unto them; so is every one that trusteth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trust thou in the LORD: he is their help and their shie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house of Aaron, trust in the LORD: he is their help and their shie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trust in the LORD: he is their help and their shie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been mindful of us: he will bless us; he will bless the house of Israel; he will bless the house of Aar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less them that fear the LORD, both small and grea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increase you more and more, you and you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blessed of the LORD which made heaven and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, even the heavens, are the LORD’s: but the earth hath he given to the children of m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d praise not the LORD, neither any that go down into sile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will bless the LORD from this time forth and for evermore. Praise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2026-10-03T11:15:44Z</dcterms:created>
  <dcterms:modified xsi:type="dcterms:W3CDTF">2026-10-03T11:15:44Z</dcterms:modified>
  <dc:title>Bible.com.au: Psalms 115:1-18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