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rust thou in the LORD: he is their help and their sh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use of Aaron, trust in the LORD: he is their help and their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trust in the LORD: he is their help and their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been mindful of us: he will bless us; he will bless the house of Israel; he will bless the house of Aar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em that fear the LORD, both small and gr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increase you more and more, you and you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blessed of the LORD which made heaven and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, even the heavens, are the LORD’s: but the earth hath he given to the children of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praise not the LORD, neither any that go down into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bless the LORD from this time forth and for evermore. Praise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unto us, O LORD, not unto us, but unto thy name give glory, for thy mercy, and for thy truth’s sa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the heathen say, Where is now their G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God is in the heavens: he hath done whatsoever he hath plea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dols are silver and gold, the work of men’s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: eyes have they, but they see no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: noses have they, but they smell no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they handle not: feet have they, but they walk not: neither speak they through their thro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are like unto them; so is every one that trusteth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2026-06-07T06:38:20Z</dcterms:created>
  <dcterms:modified xsi:type="dcterms:W3CDTF">2026-06-07T06:38:20Z</dcterms:modified>
  <dc:title>Bible.com.au: Psalms 115:1-18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