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5302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2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dispersed, he hath given to the poor; his righteousness endureth for ever; his horn shall be exalted with honou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shall see it, and be grieved; he shall gnash with his teeth, and melt away: the desire of the wicked shall peris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ye the LORD. Blessed is the man that feareth the LORD, that delighteth greatly in his commandme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seed shall be mighty upon earth: the generation of the upright shall be bless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alth and riches shall be in his house: and his righteousness endureth for ev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the upright there ariseth light in the darkness: he is gracious, and full of compassion, and righteou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man sheweth favour, and lendeth: he will guide his affairs with discreti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he shall not be moved for ever: the righteous shall be in everlasting remembran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not be afraid of evil tidings: his heart is fixed, trusting in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heart is established, he shall not be afraid, until he see his desire upon his enemi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2">
  <a:themeElements>
    <a:clrScheme name="Theme6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2026-07-22T16:12:30Z</dcterms:created>
  <dcterms:modified xsi:type="dcterms:W3CDTF">2026-07-22T16:12:30Z</dcterms:modified>
  <dc:title>Bible.com.au: Psalms 112:1-10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