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8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ispersed, he hath given to the poor; his righteousness endureth for ever; his horn shall be exalted with hon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see it, and be grieved; he shall gnash with his teeth, and melt away: the desire of the wicked shall peris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Blessed is the man that feareth the LORD, that delighteth greatly in his commandm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ed shall be mighty upon earth: the generation of the upright shall be bless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nd riches shall be in his house: and his righteousness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upright there ariseth light in the darkness: he is gracious, and full of compassion, and righteo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sheweth favour, and lendeth: he will guide his affairs with discre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not be moved for ever: the righteous shall be in everlasting remembr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be afraid of evil tidings: his heart is fixed, trusting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established, he shall not be afraid, until he see his desire upon his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2026-05-22T21:15:41Z</dcterms:created>
  <dcterms:modified xsi:type="dcterms:W3CDTF">2026-05-22T21:15:41Z</dcterms:modified>
  <dc:title>Bible.com.au: Psalms 112:1-10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