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05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1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redemption unto his people: he hath commanded his covenant for ever: holy and reverend is his na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the beginning of wisdom: a good understanding have all they that do his commandments: his praise endureth for ev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I will praise the LORD with my whole heart, in the assembly of the upright, and in the congregati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ks of the LORD are great, sought out of all them that have pleasure there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work is honourable and glorious: and his righteousness endureth for 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made his wonderful works to be remembered: the LORD is gracious and full of compassi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given meat unto them that fear him: he will ever be mindful of his covena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shewed his people the power of his works, that he may give them the heritage of the heath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ks of his hands are verity and judgment; all his commandments are su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tand fast for ever and ever, and are done in truth and uprightn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2026-08-03T05:18:08Z</dcterms:created>
  <dcterms:modified xsi:type="dcterms:W3CDTF">2026-08-03T05:18:08Z</dcterms:modified>
  <dc:title>Bible.com.au: Psalms 111:1-10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