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redemption unto his people: he hath commanded his covenant for ever: holy and reverend is his n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: a good understanding have all they that do his commandments: his praise endureth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I will praise the LORD with my whole heart, in the assembly of the upright, and in the congreg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the LORD are great, sought out of all them that have pleasure there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ork is honourable and glorious: and his righteousness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his wonderful works to be remembered: the LORD is gracious and full of compas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given meat unto them that fear him: he will ever be mindful of his coven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hewed his people the power of his works, that he may give them the heritage of the heath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 verity and judgment; all his commandments are s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and fast for ever and ever, and are done in truth and upright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2026-06-17T03:47:13Z</dcterms:created>
  <dcterms:modified xsi:type="dcterms:W3CDTF">2026-06-17T03:47:13Z</dcterms:modified>
  <dc:title>Bible.com.au: Psalms 111:1-10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