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unto my Lord, Sit thou at my right hand, until I make thine enemies thy footstoo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send the rod of thy strength out of Zion: rule thou in the midst of thine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eople shall be willing in the day of thy power, in the beauties of holiness from the womb of the morning: thou hast the dew of thy y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, and will not repent, Thou art a priest for ever after the order of Melchizede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t thy right hand shall strike through kings in the day of his wr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among the heathen, he shall fill the places with the dead bodies; he shall wound the heads over many count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rink of the brook in the way: therefore shall he lift up the h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2026-06-09T23:14:54Z</dcterms:created>
  <dcterms:modified xsi:type="dcterms:W3CDTF">2026-06-09T23:14:54Z</dcterms:modified>
  <dc:title>Bible.com.au: Psalms 110:1-7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