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ir bow, they make ready their arrow upon the string, that they may privily shoot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’s throne is in heaven: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, fire and brimstone, and an horrible tempest: this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ghteous LORD loveth righteousness; his countenance doth behold the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2026-08-04T00:20:57Z</dcterms:created>
  <dcterms:modified xsi:type="dcterms:W3CDTF">2026-08-04T00:20:57Z</dcterms:modified>
  <dc:title>Bible.com.au: Psalms 11:1-7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