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presProps" Target="presProps.xml"/>
  <Relationship Id="rId20" Type="http://schemas.openxmlformats.org/officeDocument/2006/relationships/viewProps" Target="viewProps.xml"/>
  <Relationship Id="rId2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22112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08:1-1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ilead is mine; Manasseh is mine; Ephraim also is the strength of mine head; Judah is my lawgiver;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oab is my washpot; over Edom will I cast out my shoe; over Philistia will I triumph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will bring me into the strong city? who will lead me into Edom?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lt not thou, O God, who hast cast us off? and wilt not thou, O God, go forth with our hosts?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ive us help from trouble: for vain is the help of man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rough God we shall do valiantly: for he it is that shall tread down our enemies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Song or Psalm of Davi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God, my heart is fixed; I will sing and give praise, even with my glory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wake, psaltery and harp: I myself will awake early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praise thee, O LORD, among the people: and I will sing praises unto thee among the nations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y mercy is great above the heavens: and thy truth reacheth unto the cloud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 thou exalted, O God, above the heavens: and thy glory above all the earth;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thy beloved may be delivered: save with thy right hand, and answer m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hath spoken in his holiness; I will rejoice, I will divide Shechem, and mete out the valley of Succoth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3">
  <a:themeElements>
    <a:clrScheme name="Theme8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2026-06-23T08:54:07Z</dcterms:created>
  <dcterms:modified xsi:type="dcterms:W3CDTF">2026-06-23T08:54:07Z</dcterms:modified>
  <dc:title>Bible.com.au: Psalms 108:1-13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