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0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8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lead is mine; Manasseh is mine; Ephraim also is the strength of mine head; Judah is my lawgiver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ab is my washpot; over Edom will I cast out my shoe; over Philistia will I triump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ill bring me into the strong city? who will lead me into Edom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not thou, O God, who hast cast us off? and wilt not thou, O God, go forth with our hosts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us help from trouble: for vain is the help of ma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ugh God we shall do valiantly: for he it is that shall tread down our enemi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r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my heart is fixed; I will sing and give praise, even with my glor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ake, psaltery and harp: I myself will awake earl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thee, O LORD, among the people: and I will sing praises unto thee among the nation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y mercy is great above the heavens: and thy truth reacheth unto the clou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thou exalted, O God, above the heavens: and thy glory above all the earth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y beloved may be delivered: save with thy right hand, and answer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th spoken in his holiness; I will rejoice, I will divide Shechem, and mete out the valley of Succo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2026-08-24T00:20:04Z</dcterms:created>
  <dcterms:modified xsi:type="dcterms:W3CDTF">2026-08-24T00:20:04Z</dcterms:modified>
  <dc:title>Bible.com.au: Psalms 108:1-13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