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8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tisfieth the longing soul, and filleth the hungry soul with goo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s sit in darkness and in the shadow of death, being bound in affliction and iron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belled against the words of God, and contemned the counsel of the most High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brought down their heart with labour; they fell down, and there was n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in their trouble, and he saved them out of their distress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out of darkness and the shadow of death, and brake their bands in sund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broken the gates of brass, and cut the bars of iron in sund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because of their transgression, and because of their iniquities, are afflic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oul abhorreth all manner of meat; and they draw near unto the gates of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,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saveth them out of their distress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is word, and healed them, and delivered them from their destructio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them sacrifice the sacrifices of thanksgiving, and declare his works with rejoic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go down to the sea in ships, that do business in great water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see the works of the LORD, and his wonders in the deep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ommandeth, and raiseth the stormy wind, which lifteth up the waves thereo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ount up to the heaven, they go down again to the depths: their soul is melted because of troub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el to and fro, and stagger like a drunken man, and are at their wits’ e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y unto the LORD in their trouble, and he bringeth them out of their distress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edeemed of the LORD say so, whom he hath redeemed from the hand of the enemy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storm a calm, so that the waves thereof are sti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re they glad because they be quiet; so he bringeth them unto their desired hav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exalt him also in the congregation of the people, and praise him in the assembly of the elder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rivers into a wilderness, and the watersprings into dry ground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uitful land into barrenness, for the wickedness of them that dwell there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th the wilderness into a standing water, and dry ground into waterspring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he maketh the hungry to dwell, that they may prepare a city for habitation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w the fields, and plant vineyards, which may yield fruits of increas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th them also, so that they are multiplied greatly; and suffereth not their cattle to decrea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thered them out of the lands, from the east, and from the west, from the north, and from the south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they are minished and brought low through oppression, affliction, and sorrow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th contempt upon princes, and causeth them to wander in the wilderness, where there is no wa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etteth he the poor on high from affliction, and maketh him families like a flock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see it, and rejoice: and all iniquity shall stop her mouth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wise, and will observe these things, even they shall understand the lovingkindness of the L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ed in the wilderness in a solitary way; they found no city to dwell 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ngry and thirsty, their soul fainted in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cried unto the LORD in their trouble, and he delivered them out of their distre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forth by the right way, that they might go to a city of habita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en would praise the LORD for his goodness, and for his wonderful works to the children of men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2026-05-22T21:15:46Z</dcterms:created>
  <dcterms:modified xsi:type="dcterms:W3CDTF">2026-05-22T21:15:46Z</dcterms:modified>
  <dc:title>Bible.com.au: Psalms 107:1-43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