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covenant he made with Abraham, and his oath unto Isaac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firmed the same unto Jacob for a law, and to Israel for an everlasting covenan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Unto thee will I give the land of Canaan, the lot of your inheritanc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but a few men in number; yea, very few, and strangers i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nt from one nation to another, from one kingdom to another peopl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ffered no man to do them wrong: yea, he reproved kings for their sak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ouch not mine anointed, and do my prophets no har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called for a famine upon the land: he brake the whole staff of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 man before them, even Joseph, who was sold for a servant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feet they hurt with fetters: he was laid in iro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call upon his name: make known his deeds among the peop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time that his word came: the word of the LORD tri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ent and loosed him; even the ruler of the people, and let him go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m lord of his house, and ruler of all his substanc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his princes at his pleasure; and teach his senators wis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also came into Egypt; and Jacob sojourned in the land of Ha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ncreased his people greatly; and made them stronger than their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heart to hate his people, to deal subtilly with his serv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Moses his servant; and Aaron whom he had chos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ewed his signs among them, and wonders in the land of 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arkness, and made it dark; and they rebelled not against his w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, sing psalms unto him: talk ye of all his wondrous work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waters into blood, and slew their fis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brought forth frogs in abundance, in the chambers of their king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, and there came divers sorts of flies, and lice in all their coast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hail for rain, and flaming fire in their la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their vines also and their fig trees; and brake the trees of their coast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, and the locusts came, and caterpillers, and that without numb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d eat up all the herbs in their land, and devoured the fruit of their groun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also all the firstborn in their land, the chief of all their streng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forth also with silver and gold: and there was not one feeble person among their trib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glad when they departed: for the fear of them fell upon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ye in his holy name: let the heart of them rejoice that seek the LORD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 a cloud for a covering; and fire to give light in the nigh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sked, and he brought quails, and satisfied them with the bread of heave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the rock, and the waters gushed out; they ran in the dry places like a river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his holy promise, and Abraham his servan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forth his people with joy, and his chosen with gladness: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m the lands of the heathen: and they inherited the labour of the people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observe his statutes, and keep his laws. Praise ye the LOR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the LORD, and his strength: seek his face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is marvellous works that he hath done; his wonders, and the judgments of his mouth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eed of Abraham his servant, ye children of Jacob his chos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LORD our God: his judgments are in all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membered his covenant for ever, the word which he commanded to a thousand gener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2026-08-13T17:11:12Z</dcterms:created>
  <dcterms:modified xsi:type="dcterms:W3CDTF">2026-08-13T17:11:12Z</dcterms:modified>
  <dc:title>Bible.com.au: Psalms 105:1-45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