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 and gracious, slow to anger, and plenteous in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chide: neither will he keep his anger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with us after our sins; nor rewarded us according to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heaven is high above the earth, so great is his mercy toward them that fear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 so far hath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father pitieth his children, so the LORD pitieth them that fea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our frame; he remembereth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an, his days are as grass: as a flower of the field, so he flourish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nd passeth over it, and it is gone; and the place thereof shall know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rcy of the LORD is from everlasting to everlasting upon them that fear him, and his righteousness unto children’s childre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ch as keep his covenant, and to those that remember his commandments to d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prepared his throne in the heavens; and his kingdom ruleth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ye his angels, that excel in strength, that do his commandments, hearkening unto the voice of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the LORD, all ye his hosts; ye ministers of his, that do his pl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his works in all places of his dominion: bless the LORD, O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: and all that is within me, bless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, and forget not all his benefit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th all thine iniquities; who healeth all thy disea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eth thy life from destruction; who crowneth thee with lovingkindness and tender mercie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th thy mouth with good things; so that thy youth is renewed like the eagle’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ecuteth righteousness and judgment for all that ar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unto Moses, his acts unto the children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2026-08-03T05:11:32Z</dcterms:created>
  <dcterms:modified xsi:type="dcterms:W3CDTF">2026-08-03T05:11:32Z</dcterms:modified>
  <dc:title>Bible.com.au: Psalms 103:1-22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