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reproach me all the day; and they that are mad against me are sworn agains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eaten ashes like bread, and mingled my drink with weepi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ne indignation and thy wrath: for thou hast lifted me up, and cast me d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a shadow that declineth; and I am withered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endure for ever; and thy remembrance unto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rise, and have mercy upon Zion: for the time to favour her, yea, the set time, i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s take pleasure in her stones, and favour the dust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heathen shall fear the name of the LORD, and all the kings of the earth thy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shall build up Zion, he shall appear in his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gard the prayer of the destitute, and not despise their pray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e afflicted, when he is overwhelmed, and poureth out his complaint before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hall be written for the generation to come: and the people which shall be created shall 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looked down from the height of his sanctuary; from heaven did the LORD behold the eart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the groaning of the prisoner; to loose those that are appointed to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 the name of the LORD in Zion, and his praise in Jerusale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are gathered together, and the kingdoms, to serve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akened my strength in the way; he shortened my d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O my God, take me not away in the midst of my days: thy years are throughout all generati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ld hast thou laid the foundation of the earth: and the heavens are the work of thy h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erish, but thou shalt endure: yea, all of them shall wax old like a garment; as a vesture shalt thou change them, and they shall be change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the same, and thy years shall have no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let my cry come un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y servants shall continue, and their seed shall be established before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rom me in the day when I am in trouble; incline thine ear unto me: in the day when I call answer me speedi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are consumed like smoke, and my bones are burned as an h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mitten, and withered like grass; so that I forget to eat my br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voice of my groaning my bones cleave to my sk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pelican of the wilderness: I am like an owl of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tch, and am as a sparrow alone upon the house to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2026-06-17T03:47:14Z</dcterms:created>
  <dcterms:modified xsi:type="dcterms:W3CDTF">2026-06-17T03:47:14Z</dcterms:modified>
  <dc:title>Bible.com.au: Psalms 102:1-28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