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424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eth in wait secretly as a lion in his den: he lieth in wait to catch the poor: he doth catch the poor, when he draweth him into his ne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roucheth, and humbleth himself, that the poor may fall by his strong on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aid in his heart, God hath forgotten: he hideth his face; he will never see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; O God, lift up thine hand: forget not the humb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doth the wicked contemn God? he hath said in his heart, Thou wilt not require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en it; for thou beholdest mischief and spite, to requite it with thy hand: the poor committeth himself unto thee; thou art the helper of the fatherl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ou the arm of the wicked and the evil man: seek out his wickedness till thou find no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g for ever and ever: the heathen are perished out of his l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ou hast heard the desire of the humble: thou wilt prepare their heart, thou wilt cause thine ear to hear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judge the fatherless and the oppressed, that the man of the earth may no more oppr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tandest thou afar off, O LORD? why hidest thou thyself in times of trouble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in his pride doth persecute the poor: let them be taken in the devices that they have imagin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icked boasteth of his heart’s desire, and blesseth the covetous, whom the LORD abhorre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, through the pride of his countenance, will not seek after God: God is not in all his though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ays are always grievous; thy judgments are far above out of his sight: as for all his enemies, he puffeth at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aid in his heart, I shall not be moved: for I shall never be in adversi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outh is full of cursing and deceit and fraud: under his tongue is mischief and van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itteth in the lurking places of the villages: in the secret places doth he murder the innocent: his eyes are privily set against the po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2026-06-24T18:35:57Z</dcterms:created>
  <dcterms:modified xsi:type="dcterms:W3CDTF">2026-06-24T18:35:57Z</dcterms:modified>
  <dc:title>Bible.com.au: Psalms 10:1-18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