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t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dwell with prudence, and find out knowledge of witty inven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wisdom: I am understanding; I hav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ear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?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ad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; and I will fill their treasu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highest part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repared the heavens, I was there: when he set a compass upon the face of the depth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clouds above: when he strengthened the fountains of the deep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andeth in the top of high places, by the way in the places of the path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his decree, that the waters should not pass his commandment: when he appointed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one brought up with him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the habitable part of his earth; and my delights were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me, O ye children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at the gates, at the entry of the city, at the coming in at the doo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wisdom: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; for I will speak of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speak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frowar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2026-07-28T18:28:53Z</dcterms:created>
  <dcterms:modified xsi:type="dcterms:W3CDTF">2026-07-28T18:28:53Z</dcterms:modified>
  <dc:title>Bible.com.au: Proverbs 8:1-36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