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055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7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twilight, in the evening, in the black and dark night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 behold, there met him a woman with the attire of an harlot, and subtil of hear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She is loud and stubborn; her feet abide not in her house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s she without, now in the streets, and lieth in wait at every corner.)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e caught him, and kissed him, and with an impudent face said unto him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peace offerings with me; this day have I payed my vow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came I forth to meet thee, diligently to seek thy face, and I have found th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decked my bed with coverings of tapestry, with carved works, with fine linen of Egyp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perfumed my bed with myrrh, aloes, and cinnamo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let us take our fill of love until the morning: let us solace ourselves with lov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keep my words, and lay up my commandments with the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goodman is not at home, he is gone a long journey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taken a bag of money with him, and will come home at the day appoint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her much fair speech she caused him to yield, with the flattering of her lips she forced hi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oeth after her straightway, as an ox goeth to the slaughter, or as a fool to the correction of the stocks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ll a dart strike through his liver; as a bird hasteth to the snare, and knoweth not that it is for his lif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 unto me now therefore, O ye children, and attend to the words of my mout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thine heart decline to her ways, go not astray in her path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he hath cast down many wounded: yea, many strong men have been slain by he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house is the way to hell, going down to the chambers of death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y commandments, and live; and my law as the apple of thine ey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nd them upon thy fingers, write them upon the table of thine hear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unto wisdom, Thou art my sister; and call understanding thy kinswoman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may keep thee from the strange woman, from the stranger which flattereth with her wor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t the window of my house I looked through my casement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held among the simple ones, I discerned among the youths, a young man void of understanding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ssing through the street near her corner; and he went the way to her house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2026-09-13T08:47:26Z</dcterms:created>
  <dcterms:modified xsi:type="dcterms:W3CDTF">2026-09-13T08:47:26Z</dcterms:modified>
  <dc:title>Bible.com.au: Proverbs 7:1-27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