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leep, O sluggard? when wilt thou arise out of thy slee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sleep, a little slumber, a little folding of the hands to sleep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poverty come as one that travelleth, and thy want as an armed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ughty person, a wicked man, walketh with a froward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nketh with his eyes, he speaketh with his feet, he teacheth with his finge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wardness is in his heart, he deviseth mischief continually; he soweth disc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is calamity come suddenly; suddenly shall he be broken without remed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things doth the LORD hate: yea, seven are an abomination unto him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ud look, a lying tongue, and hands that shed innocent blo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eart that deviseth wicked imaginations, feet that be swift in running to mischief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be surety for thy friend, if thou hast stricken thy hand with a strang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that speaketh lies, and he that soweth discord among breth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y father’s commandment, and forsake not the law of thy moth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continually upon thine heart, and tie them about thy ne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it shall lead thee; when thou sleepest, it shall keep thee; and when thou awakest, it shall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mandment is a lamp; and the law is light; and reproofs of instruction are the way of lif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e from the evil woman, from the flattery of the tongue of a strange wom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st not after her beauty in thine heart; neither let her take thee with her eyeli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ans of a whorish woman a man is brought to a piece of bread: and the adulteress will hunt for the precious li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take fire in his bosom, and his clothes not be burne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one go upon hot coals, and his feet not be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snared with the words of thy mouth, thou art taken with the words of th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hat goeth in to his neighbour’s wife; whosoever toucheth her shall not b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not despise a thief, if he steal to satisfy his soul when he is hungr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be found, he shall restore sevenfold; he shall give all the substance of his hou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committeth adultery with a woman lacketh understanding: he that doeth it destroyeth his own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und and dishonour shall he get; and his reproach shall not be wiped aw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is the rage of a man: therefore he will not spare in the day of vengean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regard any ransom; neither will he rest content, though thou givest many gif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now, my son, and deliver thyself, when thou art come into the hand of thy friend; go, humble thyself, and make sure thy fri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sleep to thine eyes, nor slumber to thine eyeli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 as a roe from the hand of the hunter, and as a bird from the hand of the fowl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thou sluggard; consider her ways, and be wis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ing no guide, overseer, or rul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th her meat in the summer, and gathereth her food in the harve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2026-06-17T03:45:02Z</dcterms:created>
  <dcterms:modified xsi:type="dcterms:W3CDTF">2026-06-17T03:45:02Z</dcterms:modified>
  <dc:title>Bible.com.au: Proverbs 6:1-35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