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796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5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st thou give thine honour unto others, and thy years unto the cruel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st strangers be filled with thy wealth; and thy labours be in the house of a stranger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mourn at the last, when thy flesh and thy body are consumed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y, How have I hated instruction, and my heart despised reproof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ve not obeyed the voice of my teachers, nor inclined mine ear to them that instructed me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almost in all evil in the midst of the congregation and assembl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rink waters out of thine own cistern, and running waters out of thine own wel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y fountains be dispersed abroad, and rivers of waters in the street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be only thine own, and not strangers’ with the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y fountain be blessed: and rejoice with the wife of thy yout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attend unto my wisdom, and bow thine ear to my understanding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er be as the loving hind and pleasant roe; let her breasts satisfy thee at all times; and be thou ravished always with her lov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y wilt thou, my son, be ravished with a strange woman, and embrace the bosom of a stranger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ays of man are before the eyes of the LORD, and he pondereth all his going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own iniquities shall take the wicked himself, and he shall be holden with the cords of his sin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die without instruction; and in the greatness of his folly he shall go astra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ou mayest regard discretion, and that thy lips may keep knowledg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ips of a strange woman drop as an honeycomb, and her mouth is smoother than oil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r end is bitter as wormwood, sharp as a twoedged swo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feet go down to death; her steps take hold on hel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st thou shouldest ponder the path of life, her ways are moveable, that thou canst not know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e now therefore, O ye children, and depart not from the words of my mou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ove thy way far from her, and come not nigh the door of her house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7">
  <a:themeElements>
    <a:clrScheme name="Theme2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2026-06-17T04:48:10Z</dcterms:created>
  <dcterms:modified xsi:type="dcterms:W3CDTF">2026-06-17T04:48:10Z</dcterms:modified>
  <dc:title>Bible.com.au: Proverbs 5:1-23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