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give thine honour unto others, and thy years unto the cruel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strangers be filled with thy wealth; and thy labours be in the house of a stranger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mourn at the last, when thy flesh and thy body are consume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, How have I hated instruction, and my heart despised reproof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not obeyed the voice of my teachers, nor inclined mine ear to them that instructed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lmost in all evil in the midst of the congregation and assemb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nk waters out of thine own cistern, and running waters out of thine own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fountains be dispersed abroad, and rivers of waters in the stree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only thine own, and not strangers’ with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fountain be blessed: and rejoice with the wife of thy you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attend unto my wisdom, and bow thine ear to my understanding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er be as the loving hind and pleasant roe; let her breasts satisfy thee at all times; and be thou ravished always with her lo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y wilt thou, my son, be ravished with a strange woman, and embrace the bosom of a stranger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ys of man are before the eyes of the LORD, and he pondereth all his go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own iniquities shall take the wicked himself, and he shall be holden with the cords of his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ie without instruction; and in the greatness of his folly he shall go astr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regard discretion, and that thy lips may keep knowled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ips of a strange woman drop as an honeycomb, and her mouth is smoother than oil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r end is bitter as wormwood, sharp as a twoedged sw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eet go down to death; her steps take hold on he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shouldest ponder the path of life, her ways are moveable, that thou canst not know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now therefore, O ye children, and depart not from the words of my mo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y way far from her, and come not nigh the door of her hous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2026-06-17T03:45:03Z</dcterms:created>
  <dcterms:modified xsi:type="dcterms:W3CDTF">2026-06-17T03:45:03Z</dcterms:modified>
  <dc:title>Bible.com.au: Proverbs 5:1-23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