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5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4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hall give to thine head an ornament of grace: a crown of glory shall she deliver to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my son, and receive my sayings; and the years of thy life shall be man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taught thee in the way of wisdom; I have led thee in right path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goest, thy steps shall not be straitened; and when thou runnest, thou shalt not stumb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fast hold of instruction; let her not go: keep her; for she is thy lif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ter not into the path of the wicked, and go not in the way of evil 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oid it, pass not by it, turn from it, and pass aw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leep not, except they have done mischief; and their sleep is taken away, unless they cause some to f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eat the bread of wickedness, and drink the wine of violen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path of the just is as the shining light, that shineth more and more unto the perfect d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ye children, the instruction of a father, and attend to know understandi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wicked is as darkness: they know not at what they stumb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attend to my words; incline thine ear unto my saying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not depart from thine eyes; keep them in the midst of thine hear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are life unto those that find them, and health to all their fles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y heart with all diligence; for out of it are the issues of lif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away from thee a froward mouth, and perverse lips put far from the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ne eyes look right on, and let thine eyelids look straight before the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nder the path of thy feet, and let all thy ways be establish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not to the right hand nor to the left: remove thy foot from evi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give you good doctrine, forsake ye not my law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s my father’s son, tender and only beloved in the sight of my mot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ught me also, and said unto me, Let thine heart retain my words: keep my commandments, and li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wisdom, get understanding: forget it not; neither decline from the words of my m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sake her not, and she shall preserve thee: love her, and she shall keep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the principal thing; therefore get wisdom: and with all thy getting get understand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her, and she shall promote thee: she shall bring thee to honour, when thou dost embrace 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2026-07-13T12:04:28Z</dcterms:created>
  <dcterms:modified xsi:type="dcterms:W3CDTF">2026-07-13T12:04:28Z</dcterms:modified>
  <dc:title>Bible.com.au: Proverbs 4:1-27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