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give to thine head an ornament of grace: a crown of glory shall she deliver 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son, and receive my sayings; and the years of thy life shall be ma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thee in the way of wisdom; I have led thee in right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thy steps shall not be straitened; and when thou runnest, thou shalt not st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fast hold of instruction; let her not go: keep her; for she is th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not into the path of the wicked, and go not in the way of evi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pass not by it, turn from it, and pass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leep not, except they have done mischief; and their sleep is taken away, unless they cause some to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at the bread of wickedness, and drink the wine of vio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ath of the just is as the shining light, that shineth more and more unto the perfec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children, the instruction of a father, and attend to know understand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s darkness: they know not at what they stu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to my words; incline thine ear unto my sa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t depart from thine eyes; keep them in the midst of thine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unto those that find them, and health to all their fle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heart with all diligence; for out of it are the issues of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from thee a froward mouth, and perverse lips put far from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yes look right on, and let thine eyelids look straight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nder the path of thy feet, and let all thy ways be establi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ot to the right hand nor to the left: remove thy foot from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ive you good doctrine, forsake ye not my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my father’s son, tender and only beloved in the sight of my m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also, and said unto me, Let thine heart retain my words: keep my commandments, and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: forget it not; neither decline from the words of m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her not, and she shall preserve thee: love her, and she shall keep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 principal thing; therefore get wisdom: and with all thy getting get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her, and she shall promote thee: she shall bring thee to honour, when thou dost embrac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2026-05-27T17:39:51Z</dcterms:created>
  <dcterms:modified xsi:type="dcterms:W3CDTF">2026-05-27T17:39:51Z</dcterms:modified>
  <dc:title>Bible.com.au: Proverbs 4:1-27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