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325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4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shall give to thine head an ornament of grace: a crown of glory shall she deliver to the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, O my son, and receive my sayings; and the years of thy life shall be man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taught thee in the way of wisdom; I have led thee in right path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ou goest, thy steps shall not be straitened; and when thou runnest, thou shalt not stumbl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fast hold of instruction; let her not go: keep her; for she is thy lif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ter not into the path of the wicked, and go not in the way of evil me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void it, pass not by it, turn from it, and pass awa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sleep not, except they have done mischief; and their sleep is taken away, unless they cause some to fall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eat the bread of wickedness, and drink the wine of violenc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path of the just is as the shining light, that shineth more and more unto the perfect da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, ye children, the instruction of a father, and attend to know understanding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y of the wicked is as darkness: they know not at what they stumbl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attend to my words; incline thine ear unto my saying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not depart from thine eyes; keep them in the midst of thine hear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are life unto those that find them, and health to all their flesh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thy heart with all diligence; for out of it are the issues of lif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t away from thee a froward mouth, and perverse lips put far from the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ine eyes look right on, and let thine eyelids look straight before the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onder the path of thy feet, and let all thy ways be establishe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not to the right hand nor to the left: remove thy foot from evil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give you good doctrine, forsake ye not my law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as my father’s son, tender and only beloved in the sight of my moth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aught me also, and said unto me, Let thine heart retain my words: keep my commandments, and liv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t wisdom, get understanding: forget it not; neither decline from the words of my mou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sake her not, and she shall preserve thee: love her, and she shall keep the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is the principal thing; therefore get wisdom: and with all thy getting get understandi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alt her, and she shall promote thee: she shall bring thee to honour, when thou dost embrace h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2026-09-13T16:17:07Z</dcterms:created>
  <dcterms:modified xsi:type="dcterms:W3CDTF">2026-09-13T16:17:07Z</dcterms:modified>
  <dc:title>Bible.com.au: Proverbs 4:1-27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