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, judge righteously, and plead the cause of the poor and need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find a virtuous woman? for her price is far above rub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er husband doth safely trust in her, so that he shall have no need of spo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do him good and not evil all the days of her l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eeketh wool, and flax, and worketh willingly with her h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like the merchants’ ships; she bringeth her food from af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riseth also while it is yet night, and giveth meat to her household, and a portion to her maide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onsidereth a field, and buyeth it: with the fruit of her hands she planteth a vineya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girdeth her loins with strength, and strengtheneth her arm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perceiveth that her merchandise is good: her candle goeth not out by n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king Lemuel, the prophecy that his mother taught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ayeth her hands to the spindle, and her hands hold the distaf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stretcheth out her hand to the poor; yea, she reacheth forth her hands to the nee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not afraid of the snow for her household: for all her household are clothed with scarle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herself coverings of tapestry; her clothing is silk and purpl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husband is known in the gates, when he sitteth among the elders of the la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keth fine linen, and selleth it; and delivereth girdles unto the mercha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and honour are her clothing; and she shall rejoice in time to co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peneth her mouth with wisdom; and in her tongue is the law of kind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ooketh well to the ways of her household, and eateth not the bread of idle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children arise up, and call her blessed; her husband also, and he praiseth 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, my son? and what, the son of my womb? and what, the son of my vows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daughters have done virtuously, but thou excellest them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vour is deceitful, and beauty is vain: but a woman that feareth the LORD, she shall be prais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her of the fruit of her hands; and let her own works praise her in the gat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trength unto women, nor thy ways to that which destroyeth k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for kings, O Lemuel, it is not for kings to drink wine; nor for princes strong drink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ey drink, and forget the law, and pervert the judgment of any of the afflict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strong drink unto him that is ready to perish, and wine unto those that be of heavy hear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drink, and forget his poverty, and remember his misery no mo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y mouth for the dumb in the cause of all such as are appointed to destruc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2026-07-13T13:22:49Z</dcterms:created>
  <dcterms:modified xsi:type="dcterms:W3CDTF">2026-07-13T13:22:49Z</dcterms:modified>
  <dc:title>Bible.com.au: Proverbs 31:1-31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