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, judge righteously, and plead the cause of the poor and need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ind a virtuous woman? for her price is far above rub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doth safely trust in her, so that he shall have no need of sp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do him good and not evil all the days of he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keth wool, and flax, and worketh willingly with her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s’ ships; she bringeth her food from af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th also while it is yet night, and giveth meat to her household, and a portion to her maid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eth a field, and buyeth it: with the fruit of her hands she planteth a viney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rdeth her loins with strength, and strengtheneth her a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erceiveth that her merchandise is good: her candle goeth not out by n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 Lemuel, the prophecy that his mother taugh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eth her hands to the spindle, and her hands hold the dista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retcheth out her hand to the poor; yea, she reacheth forth her hands to the nee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of the snow for her household: for all her household are clothed with scarle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herself coverings of tapestry; her clothing is silk and pur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known in the gates, when he sitteth among the elders of the l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fine linen, and selleth it; and delivereth girdles unto the merch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and honour are her clothing; and she shall rejoice in time to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eth her mouth with wisdom; and in her tongue is the law of kin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eth well to the ways of her household, and eateth not the bread of idle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up, and call her blessed; her husband also, and he praiseth 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my son? and what, the son of my womb? and what, the son of my vo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aughters have done virtuously, but thou excellest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 is deceitful, and beauty is vain: but a woman that feareth the LORD, she shall be prais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of the fruit of her hands; and let her own works praise her in the ga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trength unto women, nor thy ways to that which destroyeth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O Lemuel, it is not for kings to drink wine; nor for princes strong drink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, and forget the law, and pervert the judgment of any of the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ong drink unto him that is ready to perish, and wine unto those that be of heavy hear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, and forget his poverty, and remember his misery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 for the dumb in the cause of all such as are appointed to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2026-07-13T12:04:39Z</dcterms:created>
  <dcterms:modified xsi:type="dcterms:W3CDTF">2026-07-13T12:04:39Z</dcterms:modified>
  <dc:title>Bible.com.au: Proverbs 31:1-31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