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0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I be full, and deny thee, and say, Who is the LORD? or lest I be poor, and steal, and take the name of my God in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use not a servant unto his master, lest he curse thee, and thou be found guil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 that curseth their father, and doth not bless their m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 that are pure in their own eyes, and yet is not washed from their filthi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, O how lofty are their eyes! and their eyelids are lifted u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generation, whose teeth are as swords, and their jaw teeth as knives, to devour the poor from off the earth, and the needy from among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rseleach hath two daughters, crying, Give, give. There are three things that are never satisfied, yea, four things say not, It is enoug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ve; and the barren womb; the earth that is not filled with water; and the fire that saith not, It is enoug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that mocketh at his father, and despiseth to obey his mother, the ravens of the valley shall pick it out, and the young eagles shall eat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three things which are too wonderful for me, yea, four which I know not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gur the son of Jakeh, even the prophecy: the man spake unto Ithiel, even unto Ithiel and Ucal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an eagle in the air; the way of a serpent upon a rock; the way of a ship in the midst of the sea; and the way of a man with a mai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way of an adulterous woman; she eateth, and wipeth her mouth, and saith, I have done no wicked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ree things the earth is disquieted, and for four which it cannot bear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servant when he reigneth; and a fool when he is filled with meat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n odious woman when she is married; and an handmaid that is heir to her mistr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four things which are little upon the earth, but they are exceeding wis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ts are a people not strong, yet they prepare their meat in the summer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nies are but a feeble folk, yet make they their houses in the rocks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custs have no king, yet go they forth all of them by bands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der taketh hold with her hands, and is in kings’ palac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am more brutish than any man, and have not the understanding of a ma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three things which go well, yea, four are comely in going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on which is strongest among beasts, and turneth not away for any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eyhound; an he goat also; and a king, against whom there is no rising u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done foolishly in lifting up thyself, or if thou hast thought evil, lay thine hand upon thy mou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churning of milk bringeth forth butter, and the wringing of the nose bringeth forth blood: so the forcing of wrath bringeth forth strif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neither learned wisdom, nor have the knowledge of the ho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ascended up into heaven, or descended? who hath gathered the wind in his fists? who hath bound the waters in a garment? who hath established all the ends of the earth? what is his name, and what is his son’s name, if thou canst tell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ord of God is pure: he is a shield unto them that put their trust i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d thou not unto his words, lest he reprove thee, and thou be found a li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things have I required of thee; deny me them not before I di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far from me vanity and lies: give me neither poverty nor riches; feed me with food convenient for m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2026-06-04T08:02:43Z</dcterms:created>
  <dcterms:modified xsi:type="dcterms:W3CDTF">2026-06-04T08:02:43Z</dcterms:modified>
  <dc:title>Bible.com.au: Proverbs 30:1-33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